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54"/>
  </p:notesMasterIdLst>
  <p:sldIdLst>
    <p:sldId id="324" r:id="rId2"/>
    <p:sldId id="325" r:id="rId3"/>
    <p:sldId id="327" r:id="rId4"/>
    <p:sldId id="361" r:id="rId5"/>
    <p:sldId id="479" r:id="rId6"/>
    <p:sldId id="362" r:id="rId7"/>
    <p:sldId id="416" r:id="rId8"/>
    <p:sldId id="383" r:id="rId9"/>
    <p:sldId id="412" r:id="rId10"/>
    <p:sldId id="413" r:id="rId11"/>
    <p:sldId id="415" r:id="rId12"/>
    <p:sldId id="417" r:id="rId13"/>
    <p:sldId id="424" r:id="rId14"/>
    <p:sldId id="425" r:id="rId15"/>
    <p:sldId id="447" r:id="rId16"/>
    <p:sldId id="437" r:id="rId17"/>
    <p:sldId id="448" r:id="rId18"/>
    <p:sldId id="440" r:id="rId19"/>
    <p:sldId id="468" r:id="rId20"/>
    <p:sldId id="441" r:id="rId21"/>
    <p:sldId id="478" r:id="rId22"/>
    <p:sldId id="427" r:id="rId23"/>
    <p:sldId id="442" r:id="rId24"/>
    <p:sldId id="426" r:id="rId25"/>
    <p:sldId id="464" r:id="rId26"/>
    <p:sldId id="465" r:id="rId27"/>
    <p:sldId id="444" r:id="rId28"/>
    <p:sldId id="445" r:id="rId29"/>
    <p:sldId id="414" r:id="rId30"/>
    <p:sldId id="428" r:id="rId31"/>
    <p:sldId id="477" r:id="rId32"/>
    <p:sldId id="473" r:id="rId33"/>
    <p:sldId id="474" r:id="rId34"/>
    <p:sldId id="450" r:id="rId35"/>
    <p:sldId id="453" r:id="rId36"/>
    <p:sldId id="475" r:id="rId37"/>
    <p:sldId id="432" r:id="rId38"/>
    <p:sldId id="434" r:id="rId39"/>
    <p:sldId id="459" r:id="rId40"/>
    <p:sldId id="435" r:id="rId41"/>
    <p:sldId id="469" r:id="rId42"/>
    <p:sldId id="466" r:id="rId43"/>
    <p:sldId id="476" r:id="rId44"/>
    <p:sldId id="390" r:id="rId45"/>
    <p:sldId id="446" r:id="rId46"/>
    <p:sldId id="455" r:id="rId47"/>
    <p:sldId id="462" r:id="rId48"/>
    <p:sldId id="470" r:id="rId49"/>
    <p:sldId id="458" r:id="rId50"/>
    <p:sldId id="461" r:id="rId51"/>
    <p:sldId id="452" r:id="rId52"/>
    <p:sldId id="443" r:id="rId53"/>
  </p:sldIdLst>
  <p:sldSz cx="12433300" cy="6985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32742"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chemeClr val="accent5"/>
        </a:solidFill>
        <a:effectLst/>
        <a:uFillTx/>
        <a:latin typeface="+mn-lt"/>
        <a:ea typeface="+mn-ea"/>
        <a:cs typeface="+mn-cs"/>
        <a:sym typeface="Helvetica Neue"/>
      </a:defRPr>
    </a:lvl1pPr>
    <a:lvl2pPr marL="0" marR="0" indent="0" algn="l" defTabSz="932742"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chemeClr val="accent5"/>
        </a:solidFill>
        <a:effectLst/>
        <a:uFillTx/>
        <a:latin typeface="+mn-lt"/>
        <a:ea typeface="+mn-ea"/>
        <a:cs typeface="+mn-cs"/>
        <a:sym typeface="Helvetica Neue"/>
      </a:defRPr>
    </a:lvl2pPr>
    <a:lvl3pPr marL="0" marR="0" indent="0" algn="l" defTabSz="932742"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chemeClr val="accent5"/>
        </a:solidFill>
        <a:effectLst/>
        <a:uFillTx/>
        <a:latin typeface="+mn-lt"/>
        <a:ea typeface="+mn-ea"/>
        <a:cs typeface="+mn-cs"/>
        <a:sym typeface="Helvetica Neue"/>
      </a:defRPr>
    </a:lvl3pPr>
    <a:lvl4pPr marL="0" marR="0" indent="0" algn="l" defTabSz="932742"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chemeClr val="accent5"/>
        </a:solidFill>
        <a:effectLst/>
        <a:uFillTx/>
        <a:latin typeface="+mn-lt"/>
        <a:ea typeface="+mn-ea"/>
        <a:cs typeface="+mn-cs"/>
        <a:sym typeface="Helvetica Neue"/>
      </a:defRPr>
    </a:lvl4pPr>
    <a:lvl5pPr marL="0" marR="0" indent="0" algn="l" defTabSz="932742"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chemeClr val="accent5"/>
        </a:solidFill>
        <a:effectLst/>
        <a:uFillTx/>
        <a:latin typeface="+mn-lt"/>
        <a:ea typeface="+mn-ea"/>
        <a:cs typeface="+mn-cs"/>
        <a:sym typeface="Helvetica Neue"/>
      </a:defRPr>
    </a:lvl5pPr>
    <a:lvl6pPr marL="0" marR="0" indent="0" algn="l" defTabSz="932742"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chemeClr val="accent5"/>
        </a:solidFill>
        <a:effectLst/>
        <a:uFillTx/>
        <a:latin typeface="+mn-lt"/>
        <a:ea typeface="+mn-ea"/>
        <a:cs typeface="+mn-cs"/>
        <a:sym typeface="Helvetica Neue"/>
      </a:defRPr>
    </a:lvl6pPr>
    <a:lvl7pPr marL="0" marR="0" indent="0" algn="l" defTabSz="932742"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chemeClr val="accent5"/>
        </a:solidFill>
        <a:effectLst/>
        <a:uFillTx/>
        <a:latin typeface="+mn-lt"/>
        <a:ea typeface="+mn-ea"/>
        <a:cs typeface="+mn-cs"/>
        <a:sym typeface="Helvetica Neue"/>
      </a:defRPr>
    </a:lvl7pPr>
    <a:lvl8pPr marL="0" marR="0" indent="0" algn="l" defTabSz="932742"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chemeClr val="accent5"/>
        </a:solidFill>
        <a:effectLst/>
        <a:uFillTx/>
        <a:latin typeface="+mn-lt"/>
        <a:ea typeface="+mn-ea"/>
        <a:cs typeface="+mn-cs"/>
        <a:sym typeface="Helvetica Neue"/>
      </a:defRPr>
    </a:lvl8pPr>
    <a:lvl9pPr marL="0" marR="0" indent="0" algn="l" defTabSz="932742"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chemeClr val="accent5"/>
        </a:solidFill>
        <a:effectLst/>
        <a:uFillTx/>
        <a:latin typeface="+mn-lt"/>
        <a:ea typeface="+mn-ea"/>
        <a:cs typeface="+mn-cs"/>
        <a:sym typeface="Helvetica Neue"/>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CDCDC"/>
    <a:srgbClr val="000000"/>
    <a:srgbClr val="666666"/>
    <a:srgbClr val="E9E9E9"/>
    <a:srgbClr val="CBC3B0"/>
    <a:srgbClr val="C8C1AE"/>
    <a:srgbClr val="DFDFD7"/>
    <a:srgbClr val="E0E1D9"/>
    <a:srgbClr val="EDF3EF"/>
    <a:srgbClr val="D8D0B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81B52704-205D-F74C-BEAF-556E1A1FFCDB}" v="43" dt="2024-06-24T10:07:32.109"/>
    <p1510:client id="{EF834A5F-284B-7F4E-88A0-8A2680753392}" v="740" dt="2024-06-24T05:15:18.586"/>
  </p1510:revLst>
</p1510:revInfo>
</file>

<file path=ppt/tableStyles.xml><?xml version="1.0" encoding="utf-8"?>
<a:tblStyleLst xmlns:a="http://schemas.openxmlformats.org/drawingml/2006/main" def="{5940675A-B579-460E-94D1-54222C63F5DA}">
  <a:tblStyle styleId="{4C3C2611-4C71-4FC5-86AE-919BDF0F9419}" styleName="">
    <a:tblBg/>
    <a:wholeTbl>
      <a:tcTxStyle b="off" i="off">
        <a:fontRef idx="minor">
          <a:schemeClr val="accent5"/>
        </a:fontRef>
        <a:schemeClr val="accent5"/>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AD5F0"/>
          </a:solidFill>
        </a:fill>
      </a:tcStyle>
    </a:wholeTbl>
    <a:band2H>
      <a:tcTxStyle/>
      <a:tcStyle>
        <a:tcBdr/>
        <a:fill>
          <a:solidFill>
            <a:srgbClr val="E6EBF8"/>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Row>
  </a:tblStyle>
  <a:tblStyle styleId="{C7B018BB-80A7-4F77-B60F-C8B233D01FF8}" styleName="">
    <a:tblBg/>
    <a:wholeTbl>
      <a:tcTxStyle b="off" i="off">
        <a:fontRef idx="minor">
          <a:schemeClr val="accent5"/>
        </a:fontRef>
        <a:schemeClr val="accent5"/>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D2CDED"/>
          </a:solidFill>
        </a:fill>
      </a:tcStyle>
    </a:wholeTbl>
    <a:band2H>
      <a:tcTxStyle/>
      <a:tcStyle>
        <a:tcBdr/>
        <a:fill>
          <a:solidFill>
            <a:srgbClr val="EAE7F6"/>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Row>
  </a:tblStyle>
  <a:tblStyle styleId="{EEE7283C-3CF3-47DC-8721-378D4A62B228}" styleName="">
    <a:tblBg/>
    <a:wholeTbl>
      <a:tcTxStyle b="off" i="off">
        <a:fontRef idx="minor">
          <a:schemeClr val="accent5"/>
        </a:fontRef>
        <a:schemeClr val="accent5"/>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FFE6CA"/>
          </a:solidFill>
        </a:fill>
      </a:tcStyle>
    </a:wholeTbl>
    <a:band2H>
      <a:tcTxStyle/>
      <a:tcStyle>
        <a:tcBdr/>
        <a:fill>
          <a:solidFill>
            <a:srgbClr val="FFF3E6"/>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Row>
  </a:tblStyle>
  <a:tblStyle styleId="{CF821DB8-F4EB-4A41-A1BA-3FCAFE7338EE}" styleName="">
    <a:tblBg/>
    <a:wholeTbl>
      <a:tcTxStyle b="off" i="off">
        <a:fontRef idx="minor">
          <a:schemeClr val="accent5"/>
        </a:fontRef>
        <a:schemeClr val="accent5"/>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E8E8E8"/>
          </a:solidFill>
        </a:fill>
      </a:tcStyle>
    </a:wholeTbl>
    <a:band2H>
      <a:tcTxStyle/>
      <a:tcStyle>
        <a:tcBdr/>
        <a:fill>
          <a:solidFill>
            <a:srgbClr val="FFFFFF"/>
          </a:solidFill>
        </a:fill>
      </a:tcStyle>
    </a:band2H>
    <a:firstCol>
      <a:tcTxStyle b="on"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Col>
    <a:lastRow>
      <a:tcTxStyle b="on" i="off">
        <a:fontRef idx="minor">
          <a:schemeClr val="accent5"/>
        </a:fontRef>
        <a:schemeClr val="accent5"/>
      </a:tcTxStyle>
      <a:tcStyle>
        <a:tcBdr>
          <a:left>
            <a:ln w="12700" cap="flat">
              <a:noFill/>
              <a:miter lim="400000"/>
            </a:ln>
          </a:left>
          <a:right>
            <a:ln w="12700" cap="flat">
              <a:noFill/>
              <a:miter lim="400000"/>
            </a:ln>
          </a:right>
          <a:top>
            <a:ln w="50800" cap="flat">
              <a:solidFill>
                <a:schemeClr val="accent5"/>
              </a:solidFill>
              <a:prstDash val="solid"/>
              <a:round/>
            </a:ln>
          </a:top>
          <a:bottom>
            <a:ln w="25400" cap="flat">
              <a:solidFill>
                <a:schemeClr val="accent5"/>
              </a:solidFill>
              <a:prstDash val="solid"/>
              <a:round/>
            </a:ln>
          </a:bottom>
          <a:insideH>
            <a:ln w="12700" cap="flat">
              <a:noFill/>
              <a:miter lim="400000"/>
            </a:ln>
          </a:insideH>
          <a:insideV>
            <a:ln w="12700" cap="flat">
              <a:noFill/>
              <a:miter lim="400000"/>
            </a:ln>
          </a:insideV>
        </a:tcBdr>
        <a:fill>
          <a:solidFill>
            <a:srgbClr val="FFFFFF"/>
          </a:solidFill>
        </a:fill>
      </a:tcStyle>
    </a:lastRow>
    <a:firstRow>
      <a:tcTxStyle b="on" i="off">
        <a:fontRef idx="minor">
          <a:srgbClr val="FFFFFF"/>
        </a:fontRef>
        <a:srgbClr val="FFFFFF"/>
      </a:tcTxStyle>
      <a:tcStyle>
        <a:tcBdr>
          <a:left>
            <a:ln w="12700" cap="flat">
              <a:noFill/>
              <a:miter lim="400000"/>
            </a:ln>
          </a:left>
          <a:right>
            <a:ln w="12700" cap="flat">
              <a:noFill/>
              <a:miter lim="400000"/>
            </a:ln>
          </a:right>
          <a:top>
            <a:ln w="25400" cap="flat">
              <a:solidFill>
                <a:schemeClr val="accent5"/>
              </a:solidFill>
              <a:prstDash val="solid"/>
              <a:round/>
            </a:ln>
          </a:top>
          <a:bottom>
            <a:ln w="25400" cap="flat">
              <a:solidFill>
                <a:schemeClr val="accent5"/>
              </a:solidFill>
              <a:prstDash val="solid"/>
              <a:round/>
            </a:ln>
          </a:bottom>
          <a:insideH>
            <a:ln w="12700" cap="flat">
              <a:noFill/>
              <a:miter lim="400000"/>
            </a:ln>
          </a:insideH>
          <a:insideV>
            <a:ln w="12700" cap="flat">
              <a:noFill/>
              <a:miter lim="400000"/>
            </a:ln>
          </a:insideV>
        </a:tcBdr>
        <a:fill>
          <a:solidFill>
            <a:schemeClr val="accent1"/>
          </a:solidFill>
        </a:fill>
      </a:tcStyle>
    </a:firstRow>
  </a:tblStyle>
  <a:tblStyle styleId="{33BA23B1-9221-436E-865A-0063620EA4FD}" styleName="">
    <a:tblBg/>
    <a:wholeTbl>
      <a:tcTxStyle b="off" i="off">
        <a:fontRef idx="minor">
          <a:schemeClr val="accent5"/>
        </a:fontRef>
        <a:schemeClr val="accent5"/>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FCFCF"/>
          </a:solidFill>
        </a:fill>
      </a:tcStyle>
    </a:wholeTbl>
    <a:band2H>
      <a:tcTxStyle/>
      <a:tcStyle>
        <a:tcBdr/>
        <a:fill>
          <a:solidFill>
            <a:srgbClr val="E8E8E8"/>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5"/>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5"/>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5"/>
          </a:solidFill>
        </a:fill>
      </a:tcStyle>
    </a:firstRow>
  </a:tblStyle>
  <a:tblStyle styleId="{2708684C-4D16-4618-839F-0558EEFCDFE6}" styleName="">
    <a:tblBg/>
    <a:wholeTbl>
      <a:tcTxStyle b="off" i="off">
        <a:fontRef idx="minor">
          <a:schemeClr val="accent5"/>
        </a:fontRef>
        <a:schemeClr val="accent5"/>
      </a:tcTxStyle>
      <a:tcStyle>
        <a:tcBdr>
          <a:left>
            <a:ln w="12700" cap="flat">
              <a:solidFill>
                <a:schemeClr val="accent5"/>
              </a:solidFill>
              <a:prstDash val="solid"/>
              <a:round/>
            </a:ln>
          </a:left>
          <a:right>
            <a:ln w="12700" cap="flat">
              <a:solidFill>
                <a:schemeClr val="accent5"/>
              </a:solidFill>
              <a:prstDash val="solid"/>
              <a:round/>
            </a:ln>
          </a:right>
          <a:top>
            <a:ln w="12700" cap="flat">
              <a:solidFill>
                <a:schemeClr val="accent5"/>
              </a:solidFill>
              <a:prstDash val="solid"/>
              <a:round/>
            </a:ln>
          </a:top>
          <a:bottom>
            <a:ln w="12700" cap="flat">
              <a:solidFill>
                <a:schemeClr val="accent5"/>
              </a:solidFill>
              <a:prstDash val="solid"/>
              <a:round/>
            </a:ln>
          </a:bottom>
          <a:insideH>
            <a:ln w="12700" cap="flat">
              <a:solidFill>
                <a:schemeClr val="accent5"/>
              </a:solidFill>
              <a:prstDash val="solid"/>
              <a:round/>
            </a:ln>
          </a:insideH>
          <a:insideV>
            <a:ln w="12700" cap="flat">
              <a:solidFill>
                <a:schemeClr val="accent5"/>
              </a:solidFill>
              <a:prstDash val="solid"/>
              <a:round/>
            </a:ln>
          </a:insideV>
        </a:tcBdr>
        <a:fill>
          <a:solidFill>
            <a:schemeClr val="accent5">
              <a:alpha val="20000"/>
            </a:schemeClr>
          </a:solidFill>
        </a:fill>
      </a:tcStyle>
    </a:wholeTbl>
    <a:band2H>
      <a:tcTxStyle/>
      <a:tcStyle>
        <a:tcBdr/>
        <a:fill>
          <a:solidFill>
            <a:srgbClr val="FFFFFF"/>
          </a:solidFill>
        </a:fill>
      </a:tcStyle>
    </a:band2H>
    <a:firstCol>
      <a:tcTxStyle b="on" i="off">
        <a:fontRef idx="minor">
          <a:schemeClr val="accent5"/>
        </a:fontRef>
        <a:schemeClr val="accent5"/>
      </a:tcTxStyle>
      <a:tcStyle>
        <a:tcBdr>
          <a:left>
            <a:ln w="12700" cap="flat">
              <a:solidFill>
                <a:schemeClr val="accent5"/>
              </a:solidFill>
              <a:prstDash val="solid"/>
              <a:round/>
            </a:ln>
          </a:left>
          <a:right>
            <a:ln w="12700" cap="flat">
              <a:solidFill>
                <a:schemeClr val="accent5"/>
              </a:solidFill>
              <a:prstDash val="solid"/>
              <a:round/>
            </a:ln>
          </a:right>
          <a:top>
            <a:ln w="12700" cap="flat">
              <a:solidFill>
                <a:schemeClr val="accent5"/>
              </a:solidFill>
              <a:prstDash val="solid"/>
              <a:round/>
            </a:ln>
          </a:top>
          <a:bottom>
            <a:ln w="12700" cap="flat">
              <a:solidFill>
                <a:schemeClr val="accent5"/>
              </a:solidFill>
              <a:prstDash val="solid"/>
              <a:round/>
            </a:ln>
          </a:bottom>
          <a:insideH>
            <a:ln w="12700" cap="flat">
              <a:solidFill>
                <a:schemeClr val="accent5"/>
              </a:solidFill>
              <a:prstDash val="solid"/>
              <a:round/>
            </a:ln>
          </a:insideH>
          <a:insideV>
            <a:ln w="12700" cap="flat">
              <a:solidFill>
                <a:schemeClr val="accent5"/>
              </a:solidFill>
              <a:prstDash val="solid"/>
              <a:round/>
            </a:ln>
          </a:insideV>
        </a:tcBdr>
        <a:fill>
          <a:solidFill>
            <a:schemeClr val="accent5">
              <a:alpha val="20000"/>
            </a:schemeClr>
          </a:solidFill>
        </a:fill>
      </a:tcStyle>
    </a:firstCol>
    <a:lastRow>
      <a:tcTxStyle b="on" i="off">
        <a:fontRef idx="minor">
          <a:schemeClr val="accent5"/>
        </a:fontRef>
        <a:schemeClr val="accent5"/>
      </a:tcTxStyle>
      <a:tcStyle>
        <a:tcBdr>
          <a:left>
            <a:ln w="12700" cap="flat">
              <a:solidFill>
                <a:schemeClr val="accent5"/>
              </a:solidFill>
              <a:prstDash val="solid"/>
              <a:round/>
            </a:ln>
          </a:left>
          <a:right>
            <a:ln w="12700" cap="flat">
              <a:solidFill>
                <a:schemeClr val="accent5"/>
              </a:solidFill>
              <a:prstDash val="solid"/>
              <a:round/>
            </a:ln>
          </a:right>
          <a:top>
            <a:ln w="50800" cap="flat">
              <a:solidFill>
                <a:schemeClr val="accent5"/>
              </a:solidFill>
              <a:prstDash val="solid"/>
              <a:round/>
            </a:ln>
          </a:top>
          <a:bottom>
            <a:ln w="12700" cap="flat">
              <a:solidFill>
                <a:schemeClr val="accent5"/>
              </a:solidFill>
              <a:prstDash val="solid"/>
              <a:round/>
            </a:ln>
          </a:bottom>
          <a:insideH>
            <a:ln w="12700" cap="flat">
              <a:solidFill>
                <a:schemeClr val="accent5"/>
              </a:solidFill>
              <a:prstDash val="solid"/>
              <a:round/>
            </a:ln>
          </a:insideH>
          <a:insideV>
            <a:ln w="12700" cap="flat">
              <a:solidFill>
                <a:schemeClr val="accent5"/>
              </a:solidFill>
              <a:prstDash val="solid"/>
              <a:round/>
            </a:ln>
          </a:insideV>
        </a:tcBdr>
        <a:fill>
          <a:noFill/>
        </a:fill>
      </a:tcStyle>
    </a:lastRow>
    <a:firstRow>
      <a:tcTxStyle b="on" i="off">
        <a:fontRef idx="minor">
          <a:schemeClr val="accent5"/>
        </a:fontRef>
        <a:schemeClr val="accent5"/>
      </a:tcTxStyle>
      <a:tcStyle>
        <a:tcBdr>
          <a:left>
            <a:ln w="12700" cap="flat">
              <a:solidFill>
                <a:schemeClr val="accent5"/>
              </a:solidFill>
              <a:prstDash val="solid"/>
              <a:round/>
            </a:ln>
          </a:left>
          <a:right>
            <a:ln w="12700" cap="flat">
              <a:solidFill>
                <a:schemeClr val="accent5"/>
              </a:solidFill>
              <a:prstDash val="solid"/>
              <a:round/>
            </a:ln>
          </a:right>
          <a:top>
            <a:ln w="12700" cap="flat">
              <a:solidFill>
                <a:schemeClr val="accent5"/>
              </a:solidFill>
              <a:prstDash val="solid"/>
              <a:round/>
            </a:ln>
          </a:top>
          <a:bottom>
            <a:ln w="25400" cap="flat">
              <a:solidFill>
                <a:schemeClr val="accent5"/>
              </a:solidFill>
              <a:prstDash val="solid"/>
              <a:round/>
            </a:ln>
          </a:bottom>
          <a:insideH>
            <a:ln w="12700" cap="flat">
              <a:solidFill>
                <a:schemeClr val="accent5"/>
              </a:solidFill>
              <a:prstDash val="solid"/>
              <a:round/>
            </a:ln>
          </a:insideH>
          <a:insideV>
            <a:ln w="12700" cap="flat">
              <a:solidFill>
                <a:schemeClr val="accent5"/>
              </a:solidFill>
              <a:prstDash val="solid"/>
              <a:round/>
            </a:ln>
          </a:insideV>
        </a:tcBdr>
        <a:fill>
          <a:no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284E427A-3D55-4303-BF80-6455036E1DE7}" styleName="Themed Style 1 - Accent 2">
    <a:tblBg>
      <a:fillRef idx="2">
        <a:schemeClr val="accent2"/>
      </a:fillRef>
      <a:effectRef idx="1">
        <a:schemeClr val="accent2"/>
      </a:effectRef>
    </a:tblBg>
    <a:wholeTbl>
      <a:tcTxStyle>
        <a:fontRef idx="minor">
          <a:scrgbClr r="0" g="0" b="0"/>
        </a:fontRef>
        <a:schemeClr val="dk1"/>
      </a:tcTxStyle>
      <a:tcStyle>
        <a:tcBdr>
          <a:left>
            <a:lnRef idx="1">
              <a:schemeClr val="accent2"/>
            </a:lnRef>
          </a:left>
          <a:right>
            <a:lnRef idx="1">
              <a:schemeClr val="accent2"/>
            </a:lnRef>
          </a:right>
          <a:top>
            <a:lnRef idx="1">
              <a:schemeClr val="accent2"/>
            </a:lnRef>
          </a:top>
          <a:bottom>
            <a:lnRef idx="1">
              <a:schemeClr val="accent2"/>
            </a:lnRef>
          </a:bottom>
          <a:insideH>
            <a:lnRef idx="1">
              <a:schemeClr val="accent2"/>
            </a:lnRef>
          </a:insideH>
          <a:insideV>
            <a:lnRef idx="1">
              <a:schemeClr val="accent2"/>
            </a:lnRef>
          </a:insideV>
        </a:tcBdr>
        <a:fill>
          <a:noFill/>
        </a:fill>
      </a:tcStyle>
    </a:wholeTbl>
    <a:band1H>
      <a:tcStyle>
        <a:tcBdr/>
        <a:fill>
          <a:solidFill>
            <a:schemeClr val="accent2">
              <a:alpha val="40000"/>
            </a:schemeClr>
          </a:solidFill>
        </a:fill>
      </a:tcStyle>
    </a:band1H>
    <a:band2H>
      <a:tcStyle>
        <a:tcBdr/>
      </a:tcStyle>
    </a:band2H>
    <a:band1V>
      <a:tcStyle>
        <a:tcBdr>
          <a:top>
            <a:lnRef idx="1">
              <a:schemeClr val="accent2"/>
            </a:lnRef>
          </a:top>
          <a:bottom>
            <a:lnRef idx="1">
              <a:schemeClr val="accent2"/>
            </a:lnRef>
          </a:bottom>
        </a:tcBdr>
        <a:fill>
          <a:solidFill>
            <a:schemeClr val="accent2">
              <a:alpha val="40000"/>
            </a:schemeClr>
          </a:solidFill>
        </a:fill>
      </a:tcStyle>
    </a:band1V>
    <a:band2V>
      <a:tcStyle>
        <a:tcBdr/>
      </a:tcStyle>
    </a:band2V>
    <a:lastCol>
      <a:tcTxStyle b="on"/>
      <a:tcStyle>
        <a:tcBdr>
          <a:left>
            <a:lnRef idx="2">
              <a:schemeClr val="accent2"/>
            </a:lnRef>
          </a:left>
          <a:right>
            <a:lnRef idx="1">
              <a:schemeClr val="accent2"/>
            </a:lnRef>
          </a:right>
          <a:top>
            <a:lnRef idx="1">
              <a:schemeClr val="accent2"/>
            </a:lnRef>
          </a:top>
          <a:bottom>
            <a:lnRef idx="1">
              <a:schemeClr val="accent2"/>
            </a:lnRef>
          </a:bottom>
          <a:insideH>
            <a:lnRef idx="1">
              <a:schemeClr val="accent2"/>
            </a:lnRef>
          </a:insideH>
          <a:insideV>
            <a:ln>
              <a:noFill/>
            </a:ln>
          </a:insideV>
        </a:tcBdr>
      </a:tcStyle>
    </a:lastCol>
    <a:firstCol>
      <a:tcTxStyle b="on"/>
      <a:tcStyle>
        <a:tcBdr>
          <a:left>
            <a:lnRef idx="1">
              <a:schemeClr val="accent2"/>
            </a:lnRef>
          </a:left>
          <a:right>
            <a:lnRef idx="2">
              <a:schemeClr val="accent2"/>
            </a:lnRef>
          </a:right>
          <a:top>
            <a:lnRef idx="1">
              <a:schemeClr val="accent2"/>
            </a:lnRef>
          </a:top>
          <a:bottom>
            <a:lnRef idx="1">
              <a:schemeClr val="accent2"/>
            </a:lnRef>
          </a:bottom>
          <a:insideH>
            <a:lnRef idx="1">
              <a:schemeClr val="accent2"/>
            </a:lnRef>
          </a:insideH>
          <a:insideV>
            <a:ln>
              <a:noFill/>
            </a:ln>
          </a:insideV>
        </a:tcBdr>
      </a:tcStyle>
    </a:firstCol>
    <a:lastRow>
      <a:tcTxStyle b="on"/>
      <a:tcStyle>
        <a:tcBdr>
          <a:left>
            <a:lnRef idx="1">
              <a:schemeClr val="accent2"/>
            </a:lnRef>
          </a:left>
          <a:right>
            <a:lnRef idx="1">
              <a:schemeClr val="accent2"/>
            </a:lnRef>
          </a:right>
          <a:top>
            <a:lnRef idx="2">
              <a:schemeClr val="accent2"/>
            </a:lnRef>
          </a:top>
          <a:bottom>
            <a:lnRef idx="2">
              <a:schemeClr val="accent2"/>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2"/>
            </a:lnRef>
          </a:left>
          <a:right>
            <a:lnRef idx="1">
              <a:schemeClr val="accent2"/>
            </a:lnRef>
          </a:right>
          <a:top>
            <a:lnRef idx="1">
              <a:schemeClr val="accent2"/>
            </a:lnRef>
          </a:top>
          <a:bottom>
            <a:lnRef idx="2">
              <a:schemeClr val="lt1"/>
            </a:lnRef>
          </a:bottom>
          <a:insideH>
            <a:ln>
              <a:noFill/>
            </a:ln>
          </a:insideH>
          <a:insideV>
            <a:ln>
              <a:noFill/>
            </a:ln>
          </a:insideV>
        </a:tcBdr>
        <a:fill>
          <a:solidFill>
            <a:schemeClr val="accent2"/>
          </a:solidFill>
        </a:fill>
      </a:tcStyle>
    </a:firstRow>
  </a:tblStyle>
  <a:tblStyle styleId="{775DCB02-9BB8-47FD-8907-85C794F793BA}" styleName="Themed Style 1 - Accent 4">
    <a:tblBg>
      <a:fillRef idx="2">
        <a:schemeClr val="accent4"/>
      </a:fillRef>
      <a:effectRef idx="1">
        <a:schemeClr val="accent4"/>
      </a:effectRef>
    </a:tblBg>
    <a:wholeTbl>
      <a:tcTxStyle>
        <a:fontRef idx="minor">
          <a:scrgbClr r="0" g="0" b="0"/>
        </a:fontRef>
        <a:schemeClr val="dk1"/>
      </a:tcTxStyle>
      <a:tcStyle>
        <a:tcBdr>
          <a:left>
            <a:lnRef idx="1">
              <a:schemeClr val="accent4"/>
            </a:lnRef>
          </a:left>
          <a:right>
            <a:lnRef idx="1">
              <a:schemeClr val="accent4"/>
            </a:lnRef>
          </a:right>
          <a:top>
            <a:lnRef idx="1">
              <a:schemeClr val="accent4"/>
            </a:lnRef>
          </a:top>
          <a:bottom>
            <a:lnRef idx="1">
              <a:schemeClr val="accent4"/>
            </a:lnRef>
          </a:bottom>
          <a:insideH>
            <a:lnRef idx="1">
              <a:schemeClr val="accent4"/>
            </a:lnRef>
          </a:insideH>
          <a:insideV>
            <a:lnRef idx="1">
              <a:schemeClr val="accent4"/>
            </a:lnRef>
          </a:insideV>
        </a:tcBdr>
        <a:fill>
          <a:noFill/>
        </a:fill>
      </a:tcStyle>
    </a:wholeTbl>
    <a:band1H>
      <a:tcStyle>
        <a:tcBdr/>
        <a:fill>
          <a:solidFill>
            <a:schemeClr val="accent4">
              <a:alpha val="40000"/>
            </a:schemeClr>
          </a:solidFill>
        </a:fill>
      </a:tcStyle>
    </a:band1H>
    <a:band2H>
      <a:tcStyle>
        <a:tcBdr/>
      </a:tcStyle>
    </a:band2H>
    <a:band1V>
      <a:tcStyle>
        <a:tcBdr>
          <a:top>
            <a:lnRef idx="1">
              <a:schemeClr val="accent4"/>
            </a:lnRef>
          </a:top>
          <a:bottom>
            <a:lnRef idx="1">
              <a:schemeClr val="accent4"/>
            </a:lnRef>
          </a:bottom>
        </a:tcBdr>
        <a:fill>
          <a:solidFill>
            <a:schemeClr val="accent4">
              <a:alpha val="40000"/>
            </a:schemeClr>
          </a:solidFill>
        </a:fill>
      </a:tcStyle>
    </a:band1V>
    <a:band2V>
      <a:tcStyle>
        <a:tcBdr/>
      </a:tcStyle>
    </a:band2V>
    <a:lastCol>
      <a:tcTxStyle b="on"/>
      <a:tcStyle>
        <a:tcBdr>
          <a:left>
            <a:lnRef idx="2">
              <a:schemeClr val="accent4"/>
            </a:lnRef>
          </a:left>
          <a:right>
            <a:lnRef idx="1">
              <a:schemeClr val="accent4"/>
            </a:lnRef>
          </a:right>
          <a:top>
            <a:lnRef idx="1">
              <a:schemeClr val="accent4"/>
            </a:lnRef>
          </a:top>
          <a:bottom>
            <a:lnRef idx="1">
              <a:schemeClr val="accent4"/>
            </a:lnRef>
          </a:bottom>
          <a:insideH>
            <a:lnRef idx="1">
              <a:schemeClr val="accent4"/>
            </a:lnRef>
          </a:insideH>
          <a:insideV>
            <a:ln>
              <a:noFill/>
            </a:ln>
          </a:insideV>
        </a:tcBdr>
      </a:tcStyle>
    </a:lastCol>
    <a:firstCol>
      <a:tcTxStyle b="on"/>
      <a:tcStyle>
        <a:tcBdr>
          <a:left>
            <a:lnRef idx="1">
              <a:schemeClr val="accent4"/>
            </a:lnRef>
          </a:left>
          <a:right>
            <a:lnRef idx="2">
              <a:schemeClr val="accent4"/>
            </a:lnRef>
          </a:right>
          <a:top>
            <a:lnRef idx="1">
              <a:schemeClr val="accent4"/>
            </a:lnRef>
          </a:top>
          <a:bottom>
            <a:lnRef idx="1">
              <a:schemeClr val="accent4"/>
            </a:lnRef>
          </a:bottom>
          <a:insideH>
            <a:lnRef idx="1">
              <a:schemeClr val="accent4"/>
            </a:lnRef>
          </a:insideH>
          <a:insideV>
            <a:ln>
              <a:noFill/>
            </a:ln>
          </a:insideV>
        </a:tcBdr>
      </a:tcStyle>
    </a:firstCol>
    <a:lastRow>
      <a:tcTxStyle b="on"/>
      <a:tcStyle>
        <a:tcBdr>
          <a:left>
            <a:lnRef idx="1">
              <a:schemeClr val="accent4"/>
            </a:lnRef>
          </a:left>
          <a:right>
            <a:lnRef idx="1">
              <a:schemeClr val="accent4"/>
            </a:lnRef>
          </a:right>
          <a:top>
            <a:lnRef idx="2">
              <a:schemeClr val="accent4"/>
            </a:lnRef>
          </a:top>
          <a:bottom>
            <a:lnRef idx="2">
              <a:schemeClr val="accent4"/>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4"/>
            </a:lnRef>
          </a:left>
          <a:right>
            <a:lnRef idx="1">
              <a:schemeClr val="accent4"/>
            </a:lnRef>
          </a:right>
          <a:top>
            <a:lnRef idx="1">
              <a:schemeClr val="accent4"/>
            </a:lnRef>
          </a:top>
          <a:bottom>
            <a:lnRef idx="2">
              <a:schemeClr val="lt1"/>
            </a:lnRef>
          </a:bottom>
          <a:insideH>
            <a:ln>
              <a:noFill/>
            </a:ln>
          </a:insideH>
          <a:insideV>
            <a:ln>
              <a:noFill/>
            </a:ln>
          </a:insideV>
        </a:tcBdr>
        <a:fill>
          <a:solidFill>
            <a:schemeClr val="accent4"/>
          </a:solidFill>
        </a:fill>
      </a:tcStyle>
    </a:firstRow>
  </a:tblStyle>
  <a:tblStyle styleId="{08FB837D-C827-4EFA-A057-4D05807E0F7C}" styleName="Themed Style 1 - Accent 6">
    <a:tblBg>
      <a:fillRef idx="2">
        <a:schemeClr val="accent6"/>
      </a:fillRef>
      <a:effectRef idx="1">
        <a:schemeClr val="accent6"/>
      </a:effectRef>
    </a:tblBg>
    <a:wholeTbl>
      <a:tcTxStyle>
        <a:fontRef idx="minor">
          <a:scrgbClr r="0" g="0" b="0"/>
        </a:fontRef>
        <a:schemeClr val="dk1"/>
      </a:tcTxStyle>
      <a:tcStyle>
        <a:tcBdr>
          <a:left>
            <a:lnRef idx="1">
              <a:schemeClr val="accent6"/>
            </a:lnRef>
          </a:left>
          <a:right>
            <a:lnRef idx="1">
              <a:schemeClr val="accent6"/>
            </a:lnRef>
          </a:right>
          <a:top>
            <a:lnRef idx="1">
              <a:schemeClr val="accent6"/>
            </a:lnRef>
          </a:top>
          <a:bottom>
            <a:lnRef idx="1">
              <a:schemeClr val="accent6"/>
            </a:lnRef>
          </a:bottom>
          <a:insideH>
            <a:lnRef idx="1">
              <a:schemeClr val="accent6"/>
            </a:lnRef>
          </a:insideH>
          <a:insideV>
            <a:lnRef idx="1">
              <a:schemeClr val="accent6"/>
            </a:lnRef>
          </a:insideV>
        </a:tcBdr>
        <a:fill>
          <a:noFill/>
        </a:fill>
      </a:tcStyle>
    </a:wholeTbl>
    <a:band1H>
      <a:tcStyle>
        <a:tcBdr/>
        <a:fill>
          <a:solidFill>
            <a:schemeClr val="accent6">
              <a:alpha val="40000"/>
            </a:schemeClr>
          </a:solidFill>
        </a:fill>
      </a:tcStyle>
    </a:band1H>
    <a:band2H>
      <a:tcStyle>
        <a:tcBdr/>
      </a:tcStyle>
    </a:band2H>
    <a:band1V>
      <a:tcStyle>
        <a:tcBdr>
          <a:top>
            <a:lnRef idx="1">
              <a:schemeClr val="accent6"/>
            </a:lnRef>
          </a:top>
          <a:bottom>
            <a:lnRef idx="1">
              <a:schemeClr val="accent6"/>
            </a:lnRef>
          </a:bottom>
        </a:tcBdr>
        <a:fill>
          <a:solidFill>
            <a:schemeClr val="accent6">
              <a:alpha val="40000"/>
            </a:schemeClr>
          </a:solidFill>
        </a:fill>
      </a:tcStyle>
    </a:band1V>
    <a:band2V>
      <a:tcStyle>
        <a:tcBdr/>
      </a:tcStyle>
    </a:band2V>
    <a:lastCol>
      <a:tcTxStyle b="on"/>
      <a:tcStyle>
        <a:tcBdr>
          <a:left>
            <a:lnRef idx="2">
              <a:schemeClr val="accent6"/>
            </a:lnRef>
          </a:left>
          <a:right>
            <a:lnRef idx="1">
              <a:schemeClr val="accent6"/>
            </a:lnRef>
          </a:right>
          <a:top>
            <a:lnRef idx="1">
              <a:schemeClr val="accent6"/>
            </a:lnRef>
          </a:top>
          <a:bottom>
            <a:lnRef idx="1">
              <a:schemeClr val="accent6"/>
            </a:lnRef>
          </a:bottom>
          <a:insideH>
            <a:lnRef idx="1">
              <a:schemeClr val="accent6"/>
            </a:lnRef>
          </a:insideH>
          <a:insideV>
            <a:ln>
              <a:noFill/>
            </a:ln>
          </a:insideV>
        </a:tcBdr>
      </a:tcStyle>
    </a:lastCol>
    <a:firstCol>
      <a:tcTxStyle b="on"/>
      <a:tcStyle>
        <a:tcBdr>
          <a:left>
            <a:lnRef idx="1">
              <a:schemeClr val="accent6"/>
            </a:lnRef>
          </a:left>
          <a:right>
            <a:lnRef idx="2">
              <a:schemeClr val="accent6"/>
            </a:lnRef>
          </a:right>
          <a:top>
            <a:lnRef idx="1">
              <a:schemeClr val="accent6"/>
            </a:lnRef>
          </a:top>
          <a:bottom>
            <a:lnRef idx="1">
              <a:schemeClr val="accent6"/>
            </a:lnRef>
          </a:bottom>
          <a:insideH>
            <a:lnRef idx="1">
              <a:schemeClr val="accent6"/>
            </a:lnRef>
          </a:insideH>
          <a:insideV>
            <a:ln>
              <a:noFill/>
            </a:ln>
          </a:insideV>
        </a:tcBdr>
      </a:tcStyle>
    </a:firstCol>
    <a:lastRow>
      <a:tcTxStyle b="on"/>
      <a:tcStyle>
        <a:tcBdr>
          <a:left>
            <a:lnRef idx="1">
              <a:schemeClr val="accent6"/>
            </a:lnRef>
          </a:left>
          <a:right>
            <a:lnRef idx="1">
              <a:schemeClr val="accent6"/>
            </a:lnRef>
          </a:right>
          <a:top>
            <a:lnRef idx="2">
              <a:schemeClr val="accent6"/>
            </a:lnRef>
          </a:top>
          <a:bottom>
            <a:lnRef idx="2">
              <a:schemeClr val="accent6"/>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6"/>
            </a:lnRef>
          </a:left>
          <a:right>
            <a:lnRef idx="1">
              <a:schemeClr val="accent6"/>
            </a:lnRef>
          </a:right>
          <a:top>
            <a:lnRef idx="1">
              <a:schemeClr val="accent6"/>
            </a:lnRef>
          </a:top>
          <a:bottom>
            <a:lnRef idx="2">
              <a:schemeClr val="lt1"/>
            </a:lnRef>
          </a:bottom>
          <a:insideH>
            <a:ln>
              <a:noFill/>
            </a:ln>
          </a:insideH>
          <a:insideV>
            <a:ln>
              <a:noFill/>
            </a:ln>
          </a:insideV>
        </a:tcBdr>
        <a:fill>
          <a:solidFill>
            <a:schemeClr val="accent6"/>
          </a:solidFill>
        </a:fill>
      </a:tcStyle>
    </a:firstRow>
  </a:tblStyle>
  <a:tblStyle styleId="{35758FB7-9AC5-4552-8A53-C91805E547FA}" styleName="Themed Style 1 - Accent 5">
    <a:tblBg>
      <a:fillRef idx="2">
        <a:schemeClr val="accent5"/>
      </a:fillRef>
      <a:effectRef idx="1">
        <a:schemeClr val="accent5"/>
      </a:effectRef>
    </a:tblBg>
    <a:wholeTbl>
      <a:tcTxStyle>
        <a:fontRef idx="minor">
          <a:scrgbClr r="0" g="0" b="0"/>
        </a:fontRef>
        <a:schemeClr val="dk1"/>
      </a:tcTxStyle>
      <a:tcStyle>
        <a:tcBdr>
          <a:left>
            <a:lnRef idx="1">
              <a:schemeClr val="accent5"/>
            </a:lnRef>
          </a:left>
          <a:right>
            <a:lnRef idx="1">
              <a:schemeClr val="accent5"/>
            </a:lnRef>
          </a:right>
          <a:top>
            <a:lnRef idx="1">
              <a:schemeClr val="accent5"/>
            </a:lnRef>
          </a:top>
          <a:bottom>
            <a:lnRef idx="1">
              <a:schemeClr val="accent5"/>
            </a:lnRef>
          </a:bottom>
          <a:insideH>
            <a:lnRef idx="1">
              <a:schemeClr val="accent5"/>
            </a:lnRef>
          </a:insideH>
          <a:insideV>
            <a:lnRef idx="1">
              <a:schemeClr val="accent5"/>
            </a:lnRef>
          </a:insideV>
        </a:tcBdr>
        <a:fill>
          <a:noFill/>
        </a:fill>
      </a:tcStyle>
    </a:wholeTbl>
    <a:band1H>
      <a:tcStyle>
        <a:tcBdr/>
        <a:fill>
          <a:solidFill>
            <a:schemeClr val="accent5">
              <a:alpha val="40000"/>
            </a:schemeClr>
          </a:solidFill>
        </a:fill>
      </a:tcStyle>
    </a:band1H>
    <a:band2H>
      <a:tcStyle>
        <a:tcBdr/>
      </a:tcStyle>
    </a:band2H>
    <a:band1V>
      <a:tcStyle>
        <a:tcBdr>
          <a:top>
            <a:lnRef idx="1">
              <a:schemeClr val="accent5"/>
            </a:lnRef>
          </a:top>
          <a:bottom>
            <a:lnRef idx="1">
              <a:schemeClr val="accent5"/>
            </a:lnRef>
          </a:bottom>
        </a:tcBdr>
        <a:fill>
          <a:solidFill>
            <a:schemeClr val="accent5">
              <a:alpha val="40000"/>
            </a:schemeClr>
          </a:solidFill>
        </a:fill>
      </a:tcStyle>
    </a:band1V>
    <a:band2V>
      <a:tcStyle>
        <a:tcBdr/>
      </a:tcStyle>
    </a:band2V>
    <a:lastCol>
      <a:tcTxStyle b="on"/>
      <a:tcStyle>
        <a:tcBdr>
          <a:left>
            <a:lnRef idx="2">
              <a:schemeClr val="accent5"/>
            </a:lnRef>
          </a:left>
          <a:right>
            <a:lnRef idx="1">
              <a:schemeClr val="accent5"/>
            </a:lnRef>
          </a:right>
          <a:top>
            <a:lnRef idx="1">
              <a:schemeClr val="accent5"/>
            </a:lnRef>
          </a:top>
          <a:bottom>
            <a:lnRef idx="1">
              <a:schemeClr val="accent5"/>
            </a:lnRef>
          </a:bottom>
          <a:insideH>
            <a:lnRef idx="1">
              <a:schemeClr val="accent5"/>
            </a:lnRef>
          </a:insideH>
          <a:insideV>
            <a:ln>
              <a:noFill/>
            </a:ln>
          </a:insideV>
        </a:tcBdr>
      </a:tcStyle>
    </a:lastCol>
    <a:firstCol>
      <a:tcTxStyle b="on"/>
      <a:tcStyle>
        <a:tcBdr>
          <a:left>
            <a:lnRef idx="1">
              <a:schemeClr val="accent5"/>
            </a:lnRef>
          </a:left>
          <a:right>
            <a:lnRef idx="2">
              <a:schemeClr val="accent5"/>
            </a:lnRef>
          </a:right>
          <a:top>
            <a:lnRef idx="1">
              <a:schemeClr val="accent5"/>
            </a:lnRef>
          </a:top>
          <a:bottom>
            <a:lnRef idx="1">
              <a:schemeClr val="accent5"/>
            </a:lnRef>
          </a:bottom>
          <a:insideH>
            <a:lnRef idx="1">
              <a:schemeClr val="accent5"/>
            </a:lnRef>
          </a:insideH>
          <a:insideV>
            <a:ln>
              <a:noFill/>
            </a:ln>
          </a:insideV>
        </a:tcBdr>
      </a:tcStyle>
    </a:firstCol>
    <a:lastRow>
      <a:tcTxStyle b="on"/>
      <a:tcStyle>
        <a:tcBdr>
          <a:left>
            <a:lnRef idx="1">
              <a:schemeClr val="accent5"/>
            </a:lnRef>
          </a:left>
          <a:right>
            <a:lnRef idx="1">
              <a:schemeClr val="accent5"/>
            </a:lnRef>
          </a:right>
          <a:top>
            <a:lnRef idx="2">
              <a:schemeClr val="accent5"/>
            </a:lnRef>
          </a:top>
          <a:bottom>
            <a:lnRef idx="2">
              <a:schemeClr val="accent5"/>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5"/>
            </a:lnRef>
          </a:left>
          <a:right>
            <a:lnRef idx="1">
              <a:schemeClr val="accent5"/>
            </a:lnRef>
          </a:right>
          <a:top>
            <a:lnRef idx="1">
              <a:schemeClr val="accent5"/>
            </a:lnRef>
          </a:top>
          <a:bottom>
            <a:lnRef idx="2">
              <a:schemeClr val="lt1"/>
            </a:lnRef>
          </a:bottom>
          <a:insideH>
            <a:ln>
              <a:noFill/>
            </a:ln>
          </a:insideH>
          <a:insideV>
            <a:ln>
              <a:noFill/>
            </a:ln>
          </a:insideV>
        </a:tcBdr>
        <a:fill>
          <a:solidFill>
            <a:schemeClr val="accent5"/>
          </a:solidFill>
        </a:fill>
      </a:tcStyle>
    </a:firstRow>
  </a:tblStyle>
  <a:tblStyle styleId="{69C7853C-536D-4A76-A0AE-DD22124D55A5}" styleName="Themed Style 1 - Accent 3">
    <a:tblBg>
      <a:fillRef idx="2">
        <a:schemeClr val="accent3"/>
      </a:fillRef>
      <a:effectRef idx="1">
        <a:schemeClr val="accent3"/>
      </a:effectRef>
    </a:tblBg>
    <a:wholeTbl>
      <a:tcTxStyle>
        <a:fontRef idx="minor">
          <a:scrgbClr r="0" g="0" b="0"/>
        </a:fontRef>
        <a:schemeClr val="dk1"/>
      </a:tcTxStyle>
      <a:tcStyle>
        <a:tcBdr>
          <a:left>
            <a:lnRef idx="1">
              <a:schemeClr val="accent3"/>
            </a:lnRef>
          </a:left>
          <a:right>
            <a:lnRef idx="1">
              <a:schemeClr val="accent3"/>
            </a:lnRef>
          </a:right>
          <a:top>
            <a:lnRef idx="1">
              <a:schemeClr val="accent3"/>
            </a:lnRef>
          </a:top>
          <a:bottom>
            <a:lnRef idx="1">
              <a:schemeClr val="accent3"/>
            </a:lnRef>
          </a:bottom>
          <a:insideH>
            <a:lnRef idx="1">
              <a:schemeClr val="accent3"/>
            </a:lnRef>
          </a:insideH>
          <a:insideV>
            <a:lnRef idx="1">
              <a:schemeClr val="accent3"/>
            </a:lnRef>
          </a:insideV>
        </a:tcBdr>
        <a:fill>
          <a:noFill/>
        </a:fill>
      </a:tcStyle>
    </a:wholeTbl>
    <a:band1H>
      <a:tcStyle>
        <a:tcBdr/>
        <a:fill>
          <a:solidFill>
            <a:schemeClr val="accent3">
              <a:alpha val="40000"/>
            </a:schemeClr>
          </a:solidFill>
        </a:fill>
      </a:tcStyle>
    </a:band1H>
    <a:band2H>
      <a:tcStyle>
        <a:tcBdr/>
      </a:tcStyle>
    </a:band2H>
    <a:band1V>
      <a:tcStyle>
        <a:tcBdr>
          <a:top>
            <a:lnRef idx="1">
              <a:schemeClr val="accent3"/>
            </a:lnRef>
          </a:top>
          <a:bottom>
            <a:lnRef idx="1">
              <a:schemeClr val="accent3"/>
            </a:lnRef>
          </a:bottom>
        </a:tcBdr>
        <a:fill>
          <a:solidFill>
            <a:schemeClr val="accent3">
              <a:alpha val="40000"/>
            </a:schemeClr>
          </a:solidFill>
        </a:fill>
      </a:tcStyle>
    </a:band1V>
    <a:band2V>
      <a:tcStyle>
        <a:tcBdr/>
      </a:tcStyle>
    </a:band2V>
    <a:lastCol>
      <a:tcTxStyle b="on"/>
      <a:tcStyle>
        <a:tcBdr>
          <a:left>
            <a:lnRef idx="2">
              <a:schemeClr val="accent3"/>
            </a:lnRef>
          </a:left>
          <a:right>
            <a:lnRef idx="1">
              <a:schemeClr val="accent3"/>
            </a:lnRef>
          </a:right>
          <a:top>
            <a:lnRef idx="1">
              <a:schemeClr val="accent3"/>
            </a:lnRef>
          </a:top>
          <a:bottom>
            <a:lnRef idx="1">
              <a:schemeClr val="accent3"/>
            </a:lnRef>
          </a:bottom>
          <a:insideH>
            <a:lnRef idx="1">
              <a:schemeClr val="accent3"/>
            </a:lnRef>
          </a:insideH>
          <a:insideV>
            <a:ln>
              <a:noFill/>
            </a:ln>
          </a:insideV>
        </a:tcBdr>
      </a:tcStyle>
    </a:lastCol>
    <a:firstCol>
      <a:tcTxStyle b="on"/>
      <a:tcStyle>
        <a:tcBdr>
          <a:left>
            <a:lnRef idx="1">
              <a:schemeClr val="accent3"/>
            </a:lnRef>
          </a:left>
          <a:right>
            <a:lnRef idx="2">
              <a:schemeClr val="accent3"/>
            </a:lnRef>
          </a:right>
          <a:top>
            <a:lnRef idx="1">
              <a:schemeClr val="accent3"/>
            </a:lnRef>
          </a:top>
          <a:bottom>
            <a:lnRef idx="1">
              <a:schemeClr val="accent3"/>
            </a:lnRef>
          </a:bottom>
          <a:insideH>
            <a:lnRef idx="1">
              <a:schemeClr val="accent3"/>
            </a:lnRef>
          </a:insideH>
          <a:insideV>
            <a:ln>
              <a:noFill/>
            </a:ln>
          </a:insideV>
        </a:tcBdr>
      </a:tcStyle>
    </a:firstCol>
    <a:lastRow>
      <a:tcTxStyle b="on"/>
      <a:tcStyle>
        <a:tcBdr>
          <a:left>
            <a:lnRef idx="1">
              <a:schemeClr val="accent3"/>
            </a:lnRef>
          </a:left>
          <a:right>
            <a:lnRef idx="1">
              <a:schemeClr val="accent3"/>
            </a:lnRef>
          </a:right>
          <a:top>
            <a:lnRef idx="2">
              <a:schemeClr val="accent3"/>
            </a:lnRef>
          </a:top>
          <a:bottom>
            <a:lnRef idx="2">
              <a:schemeClr val="accent3"/>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3"/>
            </a:lnRef>
          </a:left>
          <a:right>
            <a:lnRef idx="1">
              <a:schemeClr val="accent3"/>
            </a:lnRef>
          </a:right>
          <a:top>
            <a:lnRef idx="1">
              <a:schemeClr val="accent3"/>
            </a:lnRef>
          </a:top>
          <a:bottom>
            <a:lnRef idx="2">
              <a:schemeClr val="lt1"/>
            </a:lnRef>
          </a:bottom>
          <a:insideH>
            <a:ln>
              <a:noFill/>
            </a:ln>
          </a:insideH>
          <a:insideV>
            <a:ln>
              <a:noFill/>
            </a:ln>
          </a:insideV>
        </a:tcBdr>
        <a:fill>
          <a:solidFill>
            <a:schemeClr val="accent3"/>
          </a:solidFill>
        </a:fill>
      </a:tcStyle>
    </a:firstRow>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7E9639D4-E3E2-4D34-9284-5A2195B3D0D7}" styleName="Light Style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 styleId="{ED083AE6-46FA-4A59-8FB0-9F97EB10719F}" styleName="Light Style 3 - Accent 4">
    <a:wholeTbl>
      <a:tcTxStyle>
        <a:fontRef idx="minor">
          <a:scrgbClr r="0" g="0" b="0"/>
        </a:fontRef>
        <a:schemeClr val="tx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w="12700" cmpd="sng">
              <a:solidFill>
                <a:schemeClr val="accent4"/>
              </a:solidFill>
            </a:ln>
          </a:insideV>
        </a:tcBdr>
        <a:fill>
          <a:noFill/>
        </a:fill>
      </a:tcStyle>
    </a:wholeTbl>
    <a:band1H>
      <a:tcStyle>
        <a:tcBdr/>
        <a:fill>
          <a:solidFill>
            <a:schemeClr val="accent4">
              <a:alpha val="20000"/>
            </a:schemeClr>
          </a:solidFill>
        </a:fill>
      </a:tcStyle>
    </a:band1H>
    <a:band1V>
      <a:tcStyle>
        <a:tcBdr/>
        <a:fill>
          <a:solidFill>
            <a:schemeClr val="accent4">
              <a:alpha val="20000"/>
            </a:schemeClr>
          </a:solidFill>
        </a:fill>
      </a:tcStyle>
    </a:band1V>
    <a:lastCol>
      <a:tcTxStyle b="on"/>
      <a:tcStyle>
        <a:tcBdr/>
      </a:tcStyle>
    </a:lastCol>
    <a:firstCol>
      <a:tcTxStyle b="on"/>
      <a:tcStyle>
        <a:tcBdr/>
      </a:tcStyle>
    </a:firstCol>
    <a:lastRow>
      <a:tcTxStyle b="on"/>
      <a:tcStyle>
        <a:tcBdr>
          <a:top>
            <a:ln w="50800" cmpd="dbl">
              <a:solidFill>
                <a:schemeClr val="accent4"/>
              </a:solidFill>
            </a:ln>
          </a:top>
        </a:tcBdr>
        <a:fill>
          <a:noFill/>
        </a:fill>
      </a:tcStyle>
    </a:lastRow>
    <a:firstRow>
      <a:tcTxStyle b="on"/>
      <a:tcStyle>
        <a:tcBdr>
          <a:bottom>
            <a:ln w="25400" cmpd="sng">
              <a:solidFill>
                <a:schemeClr val="accent4"/>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32950" autoAdjust="0"/>
  </p:normalViewPr>
  <p:slideViewPr>
    <p:cSldViewPr snapToGrid="0">
      <p:cViewPr varScale="1">
        <p:scale>
          <a:sx n="34" d="100"/>
          <a:sy n="34" d="100"/>
        </p:scale>
        <p:origin x="3492" y="4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microsoft.com/office/2016/11/relationships/changesInfo" Target="changesInfos/changesInfo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slide" Target="slides/slide40.xml"/><Relationship Id="rId54"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microsoft.com/office/2015/10/relationships/revisionInfo" Target="revisionInfo.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viewProps" Target="viewProps.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Chrissy LeMaire" userId="fffb4e015a970abe" providerId="LiveId" clId="{183D7AAA-3A8E-514F-921B-A210403985D7}"/>
    <pc:docChg chg="undo custSel addSld delSld modSld sldOrd">
      <pc:chgData name="Chrissy LeMaire" userId="fffb4e015a970abe" providerId="LiveId" clId="{183D7AAA-3A8E-514F-921B-A210403985D7}" dt="2024-06-22T07:22:51.382" v="150" actId="20578"/>
      <pc:docMkLst>
        <pc:docMk/>
      </pc:docMkLst>
      <pc:sldChg chg="mod modShow">
        <pc:chgData name="Chrissy LeMaire" userId="fffb4e015a970abe" providerId="LiveId" clId="{183D7AAA-3A8E-514F-921B-A210403985D7}" dt="2024-06-22T04:49:10.343" v="0" actId="729"/>
        <pc:sldMkLst>
          <pc:docMk/>
          <pc:sldMk cId="3799103628" sldId="386"/>
        </pc:sldMkLst>
      </pc:sldChg>
      <pc:sldChg chg="add del setBg">
        <pc:chgData name="Chrissy LeMaire" userId="fffb4e015a970abe" providerId="LiveId" clId="{183D7AAA-3A8E-514F-921B-A210403985D7}" dt="2024-06-22T07:21:54.321" v="142"/>
        <pc:sldMkLst>
          <pc:docMk/>
          <pc:sldMk cId="1971277265" sldId="390"/>
        </pc:sldMkLst>
      </pc:sldChg>
      <pc:sldChg chg="add del ord">
        <pc:chgData name="Chrissy LeMaire" userId="fffb4e015a970abe" providerId="LiveId" clId="{183D7AAA-3A8E-514F-921B-A210403985D7}" dt="2024-06-22T07:22:51.382" v="150" actId="20578"/>
        <pc:sldMkLst>
          <pc:docMk/>
          <pc:sldMk cId="2528351629" sldId="390"/>
        </pc:sldMkLst>
      </pc:sldChg>
      <pc:sldChg chg="modSp">
        <pc:chgData name="Chrissy LeMaire" userId="fffb4e015a970abe" providerId="LiveId" clId="{183D7AAA-3A8E-514F-921B-A210403985D7}" dt="2024-06-22T04:49:41.085" v="41" actId="20577"/>
        <pc:sldMkLst>
          <pc:docMk/>
          <pc:sldMk cId="2137097646" sldId="424"/>
        </pc:sldMkLst>
        <pc:spChg chg="mod">
          <ac:chgData name="Chrissy LeMaire" userId="fffb4e015a970abe" providerId="LiveId" clId="{183D7AAA-3A8E-514F-921B-A210403985D7}" dt="2024-06-22T04:49:41.085" v="41" actId="20577"/>
          <ac:spMkLst>
            <pc:docMk/>
            <pc:sldMk cId="2137097646" sldId="424"/>
            <ac:spMk id="2" creationId="{BB3073CC-D61D-8526-A8C7-9FAB7371DEBE}"/>
          </ac:spMkLst>
        </pc:spChg>
      </pc:sldChg>
      <pc:sldChg chg="modSp">
        <pc:chgData name="Chrissy LeMaire" userId="fffb4e015a970abe" providerId="LiveId" clId="{183D7AAA-3A8E-514F-921B-A210403985D7}" dt="2024-06-22T06:02:10.938" v="51" actId="20577"/>
        <pc:sldMkLst>
          <pc:docMk/>
          <pc:sldMk cId="1340507442" sldId="437"/>
        </pc:sldMkLst>
        <pc:spChg chg="mod">
          <ac:chgData name="Chrissy LeMaire" userId="fffb4e015a970abe" providerId="LiveId" clId="{183D7AAA-3A8E-514F-921B-A210403985D7}" dt="2024-06-22T06:02:10.938" v="51" actId="20577"/>
          <ac:spMkLst>
            <pc:docMk/>
            <pc:sldMk cId="1340507442" sldId="437"/>
            <ac:spMk id="2" creationId="{BB3073CC-D61D-8526-A8C7-9FAB7371DEBE}"/>
          </ac:spMkLst>
        </pc:spChg>
      </pc:sldChg>
      <pc:sldChg chg="modSp mod">
        <pc:chgData name="Chrissy LeMaire" userId="fffb4e015a970abe" providerId="LiveId" clId="{183D7AAA-3A8E-514F-921B-A210403985D7}" dt="2024-06-22T06:02:52.112" v="73" actId="14100"/>
        <pc:sldMkLst>
          <pc:docMk/>
          <pc:sldMk cId="902217000" sldId="448"/>
        </pc:sldMkLst>
        <pc:spChg chg="mod">
          <ac:chgData name="Chrissy LeMaire" userId="fffb4e015a970abe" providerId="LiveId" clId="{183D7AAA-3A8E-514F-921B-A210403985D7}" dt="2024-06-22T06:02:52.112" v="73" actId="14100"/>
          <ac:spMkLst>
            <pc:docMk/>
            <pc:sldMk cId="902217000" sldId="448"/>
            <ac:spMk id="2" creationId="{BB3073CC-D61D-8526-A8C7-9FAB7371DEBE}"/>
          </ac:spMkLst>
        </pc:spChg>
      </pc:sldChg>
      <pc:sldChg chg="modSp mod modAnim">
        <pc:chgData name="Chrissy LeMaire" userId="fffb4e015a970abe" providerId="LiveId" clId="{183D7AAA-3A8E-514F-921B-A210403985D7}" dt="2024-06-22T07:20:35.555" v="139" actId="1035"/>
        <pc:sldMkLst>
          <pc:docMk/>
          <pc:sldMk cId="346206691" sldId="454"/>
        </pc:sldMkLst>
        <pc:spChg chg="mod">
          <ac:chgData name="Chrissy LeMaire" userId="fffb4e015a970abe" providerId="LiveId" clId="{183D7AAA-3A8E-514F-921B-A210403985D7}" dt="2024-06-22T07:20:35.555" v="139" actId="1035"/>
          <ac:spMkLst>
            <pc:docMk/>
            <pc:sldMk cId="346206691" sldId="454"/>
            <ac:spMk id="2" creationId="{BB3073CC-D61D-8526-A8C7-9FAB7371DEBE}"/>
          </ac:spMkLst>
        </pc:spChg>
      </pc:sldChg>
      <pc:sldChg chg="del">
        <pc:chgData name="Chrissy LeMaire" userId="fffb4e015a970abe" providerId="LiveId" clId="{183D7AAA-3A8E-514F-921B-A210403985D7}" dt="2024-06-22T07:18:24.195" v="86" actId="2696"/>
        <pc:sldMkLst>
          <pc:docMk/>
          <pc:sldMk cId="494228951" sldId="455"/>
        </pc:sldMkLst>
      </pc:sldChg>
      <pc:sldChg chg="add">
        <pc:chgData name="Chrissy LeMaire" userId="fffb4e015a970abe" providerId="LiveId" clId="{183D7AAA-3A8E-514F-921B-A210403985D7}" dt="2024-06-22T07:18:33.900" v="87"/>
        <pc:sldMkLst>
          <pc:docMk/>
          <pc:sldMk cId="2787162406" sldId="455"/>
        </pc:sldMkLst>
      </pc:sldChg>
      <pc:sldChg chg="modSp mod modAnim modShow">
        <pc:chgData name="Chrissy LeMaire" userId="fffb4e015a970abe" providerId="LiveId" clId="{183D7AAA-3A8E-514F-921B-A210403985D7}" dt="2024-06-22T07:19:27.425" v="96" actId="20577"/>
        <pc:sldMkLst>
          <pc:docMk/>
          <pc:sldMk cId="3889608469" sldId="460"/>
        </pc:sldMkLst>
        <pc:spChg chg="mod">
          <ac:chgData name="Chrissy LeMaire" userId="fffb4e015a970abe" providerId="LiveId" clId="{183D7AAA-3A8E-514F-921B-A210403985D7}" dt="2024-06-22T07:19:27.425" v="96" actId="20577"/>
          <ac:spMkLst>
            <pc:docMk/>
            <pc:sldMk cId="3889608469" sldId="460"/>
            <ac:spMk id="2" creationId="{BB3073CC-D61D-8526-A8C7-9FAB7371DEBE}"/>
          </ac:spMkLst>
        </pc:spChg>
      </pc:sldChg>
      <pc:sldChg chg="modSp">
        <pc:chgData name="Chrissy LeMaire" userId="fffb4e015a970abe" providerId="LiveId" clId="{183D7AAA-3A8E-514F-921B-A210403985D7}" dt="2024-06-22T07:19:39.199" v="100" actId="20577"/>
        <pc:sldMkLst>
          <pc:docMk/>
          <pc:sldMk cId="4198807203" sldId="462"/>
        </pc:sldMkLst>
        <pc:spChg chg="mod">
          <ac:chgData name="Chrissy LeMaire" userId="fffb4e015a970abe" providerId="LiveId" clId="{183D7AAA-3A8E-514F-921B-A210403985D7}" dt="2024-06-22T07:19:39.199" v="100" actId="20577"/>
          <ac:spMkLst>
            <pc:docMk/>
            <pc:sldMk cId="4198807203" sldId="462"/>
            <ac:spMk id="2" creationId="{BB3073CC-D61D-8526-A8C7-9FAB7371DEBE}"/>
          </ac:spMkLst>
        </pc:spChg>
      </pc:sldChg>
      <pc:sldChg chg="modSp modAnim">
        <pc:chgData name="Chrissy LeMaire" userId="fffb4e015a970abe" providerId="LiveId" clId="{183D7AAA-3A8E-514F-921B-A210403985D7}" dt="2024-06-22T07:18:44.234" v="91" actId="20577"/>
        <pc:sldMkLst>
          <pc:docMk/>
          <pc:sldMk cId="2189384816" sldId="467"/>
        </pc:sldMkLst>
        <pc:spChg chg="mod">
          <ac:chgData name="Chrissy LeMaire" userId="fffb4e015a970abe" providerId="LiveId" clId="{183D7AAA-3A8E-514F-921B-A210403985D7}" dt="2024-06-22T07:18:44.234" v="91" actId="20577"/>
          <ac:spMkLst>
            <pc:docMk/>
            <pc:sldMk cId="2189384816" sldId="467"/>
            <ac:spMk id="2" creationId="{BB3073CC-D61D-8526-A8C7-9FAB7371DEBE}"/>
          </ac:spMkLst>
        </pc:spChg>
      </pc:sldChg>
      <pc:sldChg chg="modSp add mod modNotesTx">
        <pc:chgData name="Chrissy LeMaire" userId="fffb4e015a970abe" providerId="LiveId" clId="{183D7AAA-3A8E-514F-921B-A210403985D7}" dt="2024-06-22T06:04:21.321" v="85" actId="20577"/>
        <pc:sldMkLst>
          <pc:docMk/>
          <pc:sldMk cId="685898066" sldId="468"/>
        </pc:sldMkLst>
        <pc:spChg chg="mod">
          <ac:chgData name="Chrissy LeMaire" userId="fffb4e015a970abe" providerId="LiveId" clId="{183D7AAA-3A8E-514F-921B-A210403985D7}" dt="2024-06-22T06:04:18.403" v="84" actId="20577"/>
          <ac:spMkLst>
            <pc:docMk/>
            <pc:sldMk cId="685898066" sldId="468"/>
            <ac:spMk id="6" creationId="{E9237C96-B2B0-0A14-50B9-3889AD4E58F7}"/>
          </ac:spMkLst>
        </pc:spChg>
      </pc:sldChg>
    </pc:docChg>
  </pc:docChgLst>
  <pc:docChgLst>
    <pc:chgData name="Chrissy LeMaire" userId="fffb4e015a970abe" providerId="LiveId" clId="{EF834A5F-284B-7F4E-88A0-8A2680753392}"/>
    <pc:docChg chg="undo custSel addSld delSld modSld sldOrd">
      <pc:chgData name="Chrissy LeMaire" userId="fffb4e015a970abe" providerId="LiveId" clId="{EF834A5F-284B-7F4E-88A0-8A2680753392}" dt="2024-06-24T05:15:18.586" v="741" actId="478"/>
      <pc:docMkLst>
        <pc:docMk/>
      </pc:docMkLst>
      <pc:sldChg chg="addSp delSp modSp mod">
        <pc:chgData name="Chrissy LeMaire" userId="fffb4e015a970abe" providerId="LiveId" clId="{EF834A5F-284B-7F4E-88A0-8A2680753392}" dt="2024-06-24T05:00:06.821" v="699" actId="14100"/>
        <pc:sldMkLst>
          <pc:docMk/>
          <pc:sldMk cId="2656091939" sldId="361"/>
        </pc:sldMkLst>
        <pc:spChg chg="add mod">
          <ac:chgData name="Chrissy LeMaire" userId="fffb4e015a970abe" providerId="LiveId" clId="{EF834A5F-284B-7F4E-88A0-8A2680753392}" dt="2024-06-24T05:00:06.821" v="699" actId="14100"/>
          <ac:spMkLst>
            <pc:docMk/>
            <pc:sldMk cId="2656091939" sldId="361"/>
            <ac:spMk id="6" creationId="{E76E2CCA-E226-FE34-FDE7-B354DA050D7C}"/>
          </ac:spMkLst>
        </pc:spChg>
        <pc:picChg chg="del">
          <ac:chgData name="Chrissy LeMaire" userId="fffb4e015a970abe" providerId="LiveId" clId="{EF834A5F-284B-7F4E-88A0-8A2680753392}" dt="2024-06-24T04:58:57.011" v="646" actId="478"/>
          <ac:picMkLst>
            <pc:docMk/>
            <pc:sldMk cId="2656091939" sldId="361"/>
            <ac:picMk id="3" creationId="{00FC4C5F-3E31-9590-2C02-A6B26957D070}"/>
          </ac:picMkLst>
        </pc:picChg>
        <pc:picChg chg="mod">
          <ac:chgData name="Chrissy LeMaire" userId="fffb4e015a970abe" providerId="LiveId" clId="{EF834A5F-284B-7F4E-88A0-8A2680753392}" dt="2024-06-24T05:00:01.512" v="698" actId="1037"/>
          <ac:picMkLst>
            <pc:docMk/>
            <pc:sldMk cId="2656091939" sldId="361"/>
            <ac:picMk id="4" creationId="{5DB46EB6-A351-FE65-980F-04F8B6ED650F}"/>
          </ac:picMkLst>
        </pc:picChg>
        <pc:picChg chg="mod">
          <ac:chgData name="Chrissy LeMaire" userId="fffb4e015a970abe" providerId="LiveId" clId="{EF834A5F-284B-7F4E-88A0-8A2680753392}" dt="2024-06-24T05:00:01.512" v="698" actId="1037"/>
          <ac:picMkLst>
            <pc:docMk/>
            <pc:sldMk cId="2656091939" sldId="361"/>
            <ac:picMk id="6146" creationId="{C9078BA7-4713-6220-C077-A7E5A5A64143}"/>
          </ac:picMkLst>
        </pc:picChg>
      </pc:sldChg>
      <pc:sldChg chg="modSp mod">
        <pc:chgData name="Chrissy LeMaire" userId="fffb4e015a970abe" providerId="LiveId" clId="{EF834A5F-284B-7F4E-88A0-8A2680753392}" dt="2024-06-24T05:00:51.268" v="718" actId="20577"/>
        <pc:sldMkLst>
          <pc:docMk/>
          <pc:sldMk cId="2442424739" sldId="425"/>
        </pc:sldMkLst>
        <pc:spChg chg="mod">
          <ac:chgData name="Chrissy LeMaire" userId="fffb4e015a970abe" providerId="LiveId" clId="{EF834A5F-284B-7F4E-88A0-8A2680753392}" dt="2024-06-24T05:00:51.268" v="718" actId="20577"/>
          <ac:spMkLst>
            <pc:docMk/>
            <pc:sldMk cId="2442424739" sldId="425"/>
            <ac:spMk id="6" creationId="{E9237C96-B2B0-0A14-50B9-3889AD4E58F7}"/>
          </ac:spMkLst>
        </pc:spChg>
      </pc:sldChg>
      <pc:sldChg chg="mod modShow">
        <pc:chgData name="Chrissy LeMaire" userId="fffb4e015a970abe" providerId="LiveId" clId="{EF834A5F-284B-7F4E-88A0-8A2680753392}" dt="2024-06-23T08:21:49.359" v="264" actId="729"/>
        <pc:sldMkLst>
          <pc:docMk/>
          <pc:sldMk cId="2597402325" sldId="427"/>
        </pc:sldMkLst>
      </pc:sldChg>
      <pc:sldChg chg="modSp mod">
        <pc:chgData name="Chrissy LeMaire" userId="fffb4e015a970abe" providerId="LiveId" clId="{EF834A5F-284B-7F4E-88A0-8A2680753392}" dt="2024-06-23T08:13:46.366" v="159" actId="1036"/>
        <pc:sldMkLst>
          <pc:docMk/>
          <pc:sldMk cId="1176193631" sldId="432"/>
        </pc:sldMkLst>
        <pc:spChg chg="mod">
          <ac:chgData name="Chrissy LeMaire" userId="fffb4e015a970abe" providerId="LiveId" clId="{EF834A5F-284B-7F4E-88A0-8A2680753392}" dt="2024-06-23T08:13:42.449" v="152" actId="20577"/>
          <ac:spMkLst>
            <pc:docMk/>
            <pc:sldMk cId="1176193631" sldId="432"/>
            <ac:spMk id="2" creationId="{BB3073CC-D61D-8526-A8C7-9FAB7371DEBE}"/>
          </ac:spMkLst>
        </pc:spChg>
        <pc:spChg chg="mod">
          <ac:chgData name="Chrissy LeMaire" userId="fffb4e015a970abe" providerId="LiveId" clId="{EF834A5F-284B-7F4E-88A0-8A2680753392}" dt="2024-06-23T08:13:46.366" v="159" actId="1036"/>
          <ac:spMkLst>
            <pc:docMk/>
            <pc:sldMk cId="1176193631" sldId="432"/>
            <ac:spMk id="10" creationId="{B6E4DFE3-7EA8-29A8-0D3B-1C035C8118AF}"/>
          </ac:spMkLst>
        </pc:spChg>
      </pc:sldChg>
      <pc:sldChg chg="modSp">
        <pc:chgData name="Chrissy LeMaire" userId="fffb4e015a970abe" providerId="LiveId" clId="{EF834A5F-284B-7F4E-88A0-8A2680753392}" dt="2024-06-23T08:16:46.931" v="188" actId="20577"/>
        <pc:sldMkLst>
          <pc:docMk/>
          <pc:sldMk cId="4184024275" sldId="434"/>
        </pc:sldMkLst>
        <pc:spChg chg="mod">
          <ac:chgData name="Chrissy LeMaire" userId="fffb4e015a970abe" providerId="LiveId" clId="{EF834A5F-284B-7F4E-88A0-8A2680753392}" dt="2024-06-23T08:16:46.931" v="188" actId="20577"/>
          <ac:spMkLst>
            <pc:docMk/>
            <pc:sldMk cId="4184024275" sldId="434"/>
            <ac:spMk id="2" creationId="{BB3073CC-D61D-8526-A8C7-9FAB7371DEBE}"/>
          </ac:spMkLst>
        </pc:spChg>
      </pc:sldChg>
      <pc:sldChg chg="addSp delSp modSp mod">
        <pc:chgData name="Chrissy LeMaire" userId="fffb4e015a970abe" providerId="LiveId" clId="{EF834A5F-284B-7F4E-88A0-8A2680753392}" dt="2024-06-23T08:33:58.745" v="529" actId="20577"/>
        <pc:sldMkLst>
          <pc:docMk/>
          <pc:sldMk cId="2909401080" sldId="435"/>
        </pc:sldMkLst>
        <pc:spChg chg="add del mod">
          <ac:chgData name="Chrissy LeMaire" userId="fffb4e015a970abe" providerId="LiveId" clId="{EF834A5F-284B-7F4E-88A0-8A2680753392}" dt="2024-06-23T08:32:15.999" v="476"/>
          <ac:spMkLst>
            <pc:docMk/>
            <pc:sldMk cId="2909401080" sldId="435"/>
            <ac:spMk id="2" creationId="{CC0DC386-661A-4132-9D94-FA6A1BFD8D94}"/>
          </ac:spMkLst>
        </pc:spChg>
        <pc:spChg chg="mod">
          <ac:chgData name="Chrissy LeMaire" userId="fffb4e015a970abe" providerId="LiveId" clId="{EF834A5F-284B-7F4E-88A0-8A2680753392}" dt="2024-06-23T08:33:58.745" v="529" actId="20577"/>
          <ac:spMkLst>
            <pc:docMk/>
            <pc:sldMk cId="2909401080" sldId="435"/>
            <ac:spMk id="7" creationId="{C4F346A2-7352-87F6-0411-4A08358B6E92}"/>
          </ac:spMkLst>
        </pc:spChg>
      </pc:sldChg>
      <pc:sldChg chg="modSp mod">
        <pc:chgData name="Chrissy LeMaire" userId="fffb4e015a970abe" providerId="LiveId" clId="{EF834A5F-284B-7F4E-88A0-8A2680753392}" dt="2024-06-23T07:44:32.784" v="150" actId="20577"/>
        <pc:sldMkLst>
          <pc:docMk/>
          <pc:sldMk cId="1340507442" sldId="437"/>
        </pc:sldMkLst>
        <pc:spChg chg="mod">
          <ac:chgData name="Chrissy LeMaire" userId="fffb4e015a970abe" providerId="LiveId" clId="{EF834A5F-284B-7F4E-88A0-8A2680753392}" dt="2024-06-23T07:44:32.784" v="150" actId="20577"/>
          <ac:spMkLst>
            <pc:docMk/>
            <pc:sldMk cId="1340507442" sldId="437"/>
            <ac:spMk id="2" creationId="{BB3073CC-D61D-8526-A8C7-9FAB7371DEBE}"/>
          </ac:spMkLst>
        </pc:spChg>
      </pc:sldChg>
      <pc:sldChg chg="modSp mod modAnim">
        <pc:chgData name="Chrissy LeMaire" userId="fffb4e015a970abe" providerId="LiveId" clId="{EF834A5F-284B-7F4E-88A0-8A2680753392}" dt="2024-06-23T08:24:55.889" v="386"/>
        <pc:sldMkLst>
          <pc:docMk/>
          <pc:sldMk cId="2613768698" sldId="441"/>
        </pc:sldMkLst>
        <pc:spChg chg="mod">
          <ac:chgData name="Chrissy LeMaire" userId="fffb4e015a970abe" providerId="LiveId" clId="{EF834A5F-284B-7F4E-88A0-8A2680753392}" dt="2024-06-23T08:24:18.768" v="383" actId="1036"/>
          <ac:spMkLst>
            <pc:docMk/>
            <pc:sldMk cId="2613768698" sldId="441"/>
            <ac:spMk id="2" creationId="{BB3073CC-D61D-8526-A8C7-9FAB7371DEBE}"/>
          </ac:spMkLst>
        </pc:spChg>
      </pc:sldChg>
      <pc:sldChg chg="modSp mod modShow">
        <pc:chgData name="Chrissy LeMaire" userId="fffb4e015a970abe" providerId="LiveId" clId="{EF834A5F-284B-7F4E-88A0-8A2680753392}" dt="2024-06-23T08:25:24.110" v="387" actId="729"/>
        <pc:sldMkLst>
          <pc:docMk/>
          <pc:sldMk cId="2339877649" sldId="442"/>
        </pc:sldMkLst>
        <pc:spChg chg="mod">
          <ac:chgData name="Chrissy LeMaire" userId="fffb4e015a970abe" providerId="LiveId" clId="{EF834A5F-284B-7F4E-88A0-8A2680753392}" dt="2024-06-23T08:21:59.123" v="276" actId="20577"/>
          <ac:spMkLst>
            <pc:docMk/>
            <pc:sldMk cId="2339877649" sldId="442"/>
            <ac:spMk id="2" creationId="{BB3073CC-D61D-8526-A8C7-9FAB7371DEBE}"/>
          </ac:spMkLst>
        </pc:spChg>
      </pc:sldChg>
      <pc:sldChg chg="modSp modAnim">
        <pc:chgData name="Chrissy LeMaire" userId="fffb4e015a970abe" providerId="LiveId" clId="{EF834A5F-284B-7F4E-88A0-8A2680753392}" dt="2024-06-23T08:27:53.204" v="403" actId="20577"/>
        <pc:sldMkLst>
          <pc:docMk/>
          <pc:sldMk cId="902217000" sldId="448"/>
        </pc:sldMkLst>
        <pc:spChg chg="mod">
          <ac:chgData name="Chrissy LeMaire" userId="fffb4e015a970abe" providerId="LiveId" clId="{EF834A5F-284B-7F4E-88A0-8A2680753392}" dt="2024-06-23T08:27:53.204" v="403" actId="20577"/>
          <ac:spMkLst>
            <pc:docMk/>
            <pc:sldMk cId="902217000" sldId="448"/>
            <ac:spMk id="2" creationId="{BB3073CC-D61D-8526-A8C7-9FAB7371DEBE}"/>
          </ac:spMkLst>
        </pc:spChg>
      </pc:sldChg>
      <pc:sldChg chg="mod modShow">
        <pc:chgData name="Chrissy LeMaire" userId="fffb4e015a970abe" providerId="LiveId" clId="{EF834A5F-284B-7F4E-88A0-8A2680753392}" dt="2024-06-23T08:31:33.927" v="435" actId="729"/>
        <pc:sldMkLst>
          <pc:docMk/>
          <pc:sldMk cId="1897435397" sldId="450"/>
        </pc:sldMkLst>
      </pc:sldChg>
      <pc:sldChg chg="mod modShow">
        <pc:chgData name="Chrissy LeMaire" userId="fffb4e015a970abe" providerId="LiveId" clId="{EF834A5F-284B-7F4E-88A0-8A2680753392}" dt="2024-06-23T08:26:20.142" v="388" actId="729"/>
        <pc:sldMkLst>
          <pc:docMk/>
          <pc:sldMk cId="1210301852" sldId="453"/>
        </pc:sldMkLst>
      </pc:sldChg>
      <pc:sldChg chg="modAnim">
        <pc:chgData name="Chrissy LeMaire" userId="fffb4e015a970abe" providerId="LiveId" clId="{EF834A5F-284B-7F4E-88A0-8A2680753392}" dt="2024-06-23T08:29:53.990" v="404"/>
        <pc:sldMkLst>
          <pc:docMk/>
          <pc:sldMk cId="1359705780" sldId="458"/>
        </pc:sldMkLst>
      </pc:sldChg>
      <pc:sldChg chg="mod modShow">
        <pc:chgData name="Chrissy LeMaire" userId="fffb4e015a970abe" providerId="LiveId" clId="{EF834A5F-284B-7F4E-88A0-8A2680753392}" dt="2024-06-23T08:17:55.857" v="189" actId="729"/>
        <pc:sldMkLst>
          <pc:docMk/>
          <pc:sldMk cId="50575190" sldId="459"/>
        </pc:sldMkLst>
      </pc:sldChg>
      <pc:sldChg chg="mod modShow">
        <pc:chgData name="Chrissy LeMaire" userId="fffb4e015a970abe" providerId="LiveId" clId="{EF834A5F-284B-7F4E-88A0-8A2680753392}" dt="2024-06-23T08:34:53.796" v="531" actId="729"/>
        <pc:sldMkLst>
          <pc:docMk/>
          <pc:sldMk cId="3510660763" sldId="461"/>
        </pc:sldMkLst>
      </pc:sldChg>
      <pc:sldChg chg="ord">
        <pc:chgData name="Chrissy LeMaire" userId="fffb4e015a970abe" providerId="LiveId" clId="{EF834A5F-284B-7F4E-88A0-8A2680753392}" dt="2024-06-23T08:35:35.252" v="533" actId="20578"/>
        <pc:sldMkLst>
          <pc:docMk/>
          <pc:sldMk cId="4198807203" sldId="462"/>
        </pc:sldMkLst>
      </pc:sldChg>
      <pc:sldChg chg="modSp mod">
        <pc:chgData name="Chrissy LeMaire" userId="fffb4e015a970abe" providerId="LiveId" clId="{EF834A5F-284B-7F4E-88A0-8A2680753392}" dt="2024-06-23T08:33:40.038" v="514" actId="20577"/>
        <pc:sldMkLst>
          <pc:docMk/>
          <pc:sldMk cId="3900932853" sldId="466"/>
        </pc:sldMkLst>
        <pc:spChg chg="mod">
          <ac:chgData name="Chrissy LeMaire" userId="fffb4e015a970abe" providerId="LiveId" clId="{EF834A5F-284B-7F4E-88A0-8A2680753392}" dt="2024-06-23T08:33:40.038" v="514" actId="20577"/>
          <ac:spMkLst>
            <pc:docMk/>
            <pc:sldMk cId="3900932853" sldId="466"/>
            <ac:spMk id="7" creationId="{C4F346A2-7352-87F6-0411-4A08358B6E92}"/>
          </ac:spMkLst>
        </pc:spChg>
      </pc:sldChg>
      <pc:sldChg chg="del">
        <pc:chgData name="Chrissy LeMaire" userId="fffb4e015a970abe" providerId="LiveId" clId="{EF834A5F-284B-7F4E-88A0-8A2680753392}" dt="2024-06-23T10:10:47.027" v="534" actId="2696"/>
        <pc:sldMkLst>
          <pc:docMk/>
          <pc:sldMk cId="2189384816" sldId="467"/>
        </pc:sldMkLst>
      </pc:sldChg>
      <pc:sldChg chg="modSp mod">
        <pc:chgData name="Chrissy LeMaire" userId="fffb4e015a970abe" providerId="LiveId" clId="{EF834A5F-284B-7F4E-88A0-8A2680753392}" dt="2024-06-23T08:34:15.287" v="530"/>
        <pc:sldMkLst>
          <pc:docMk/>
          <pc:sldMk cId="4132594330" sldId="469"/>
        </pc:sldMkLst>
        <pc:spChg chg="mod">
          <ac:chgData name="Chrissy LeMaire" userId="fffb4e015a970abe" providerId="LiveId" clId="{EF834A5F-284B-7F4E-88A0-8A2680753392}" dt="2024-06-23T08:34:15.287" v="530"/>
          <ac:spMkLst>
            <pc:docMk/>
            <pc:sldMk cId="4132594330" sldId="469"/>
            <ac:spMk id="7" creationId="{C4F346A2-7352-87F6-0411-4A08358B6E92}"/>
          </ac:spMkLst>
        </pc:spChg>
      </pc:sldChg>
      <pc:sldChg chg="add mod modShow">
        <pc:chgData name="Chrissy LeMaire" userId="fffb4e015a970abe" providerId="LiveId" clId="{EF834A5F-284B-7F4E-88A0-8A2680753392}" dt="2024-06-23T08:20:01.324" v="223" actId="729"/>
        <pc:sldMkLst>
          <pc:docMk/>
          <pc:sldMk cId="45537133" sldId="478"/>
        </pc:sldMkLst>
      </pc:sldChg>
      <pc:sldChg chg="addSp delSp modSp add mod">
        <pc:chgData name="Chrissy LeMaire" userId="fffb4e015a970abe" providerId="LiveId" clId="{EF834A5F-284B-7F4E-88A0-8A2680753392}" dt="2024-06-24T05:01:07.678" v="737" actId="1036"/>
        <pc:sldMkLst>
          <pc:docMk/>
          <pc:sldMk cId="1953666031" sldId="479"/>
        </pc:sldMkLst>
        <pc:spChg chg="add mod">
          <ac:chgData name="Chrissy LeMaire" userId="fffb4e015a970abe" providerId="LiveId" clId="{EF834A5F-284B-7F4E-88A0-8A2680753392}" dt="2024-06-24T05:01:03.734" v="730" actId="1036"/>
          <ac:spMkLst>
            <pc:docMk/>
            <pc:sldMk cId="1953666031" sldId="479"/>
            <ac:spMk id="7" creationId="{4AC20803-7108-AE60-E5E0-7120CFAABBE5}"/>
          </ac:spMkLst>
        </pc:spChg>
        <pc:spChg chg="mod">
          <ac:chgData name="Chrissy LeMaire" userId="fffb4e015a970abe" providerId="LiveId" clId="{EF834A5F-284B-7F4E-88A0-8A2680753392}" dt="2024-06-24T04:57:58.257" v="642" actId="20577"/>
          <ac:spMkLst>
            <pc:docMk/>
            <pc:sldMk cId="1953666031" sldId="479"/>
            <ac:spMk id="8" creationId="{0DCC9674-03EF-E74A-8034-B894AF409E59}"/>
          </ac:spMkLst>
        </pc:spChg>
        <pc:picChg chg="del">
          <ac:chgData name="Chrissy LeMaire" userId="fffb4e015a970abe" providerId="LiveId" clId="{EF834A5F-284B-7F4E-88A0-8A2680753392}" dt="2024-06-24T04:55:08.156" v="553" actId="478"/>
          <ac:picMkLst>
            <pc:docMk/>
            <pc:sldMk cId="1953666031" sldId="479"/>
            <ac:picMk id="3" creationId="{20119DEF-7535-8853-C45C-5CD78416709D}"/>
          </ac:picMkLst>
        </pc:picChg>
        <pc:picChg chg="add mod">
          <ac:chgData name="Chrissy LeMaire" userId="fffb4e015a970abe" providerId="LiveId" clId="{EF834A5F-284B-7F4E-88A0-8A2680753392}" dt="2024-06-24T05:01:07.678" v="737" actId="1036"/>
          <ac:picMkLst>
            <pc:docMk/>
            <pc:sldMk cId="1953666031" sldId="479"/>
            <ac:picMk id="4" creationId="{C2B2E8D8-BA85-2A9D-5DC9-4F469B1673DF}"/>
          </ac:picMkLst>
        </pc:picChg>
      </pc:sldChg>
      <pc:sldChg chg="new del">
        <pc:chgData name="Chrissy LeMaire" userId="fffb4e015a970abe" providerId="LiveId" clId="{EF834A5F-284B-7F4E-88A0-8A2680753392}" dt="2024-06-24T05:15:10.580" v="739" actId="2696"/>
        <pc:sldMkLst>
          <pc:docMk/>
          <pc:sldMk cId="2809942008" sldId="480"/>
        </pc:sldMkLst>
      </pc:sldChg>
      <pc:sldChg chg="delSp add mod">
        <pc:chgData name="Chrissy LeMaire" userId="fffb4e015a970abe" providerId="LiveId" clId="{EF834A5F-284B-7F4E-88A0-8A2680753392}" dt="2024-06-24T05:15:18.586" v="741" actId="478"/>
        <pc:sldMkLst>
          <pc:docMk/>
          <pc:sldMk cId="3112213409" sldId="480"/>
        </pc:sldMkLst>
        <pc:picChg chg="del">
          <ac:chgData name="Chrissy LeMaire" userId="fffb4e015a970abe" providerId="LiveId" clId="{EF834A5F-284B-7F4E-88A0-8A2680753392}" dt="2024-06-24T05:15:18.586" v="741" actId="478"/>
          <ac:picMkLst>
            <pc:docMk/>
            <pc:sldMk cId="3112213409" sldId="480"/>
            <ac:picMk id="5" creationId="{5C9D59D0-47EB-5BCA-27B4-EC0EC5BBF418}"/>
          </ac:picMkLst>
        </pc:picChg>
      </pc:sldChg>
    </pc:docChg>
  </pc:docChgLst>
  <pc:docChgLst>
    <pc:chgData name="Chrissy LeMaire" userId="fffb4e015a970abe" providerId="LiveId" clId="{81B52704-205D-F74C-BEAF-556E1A1FFCDB}"/>
    <pc:docChg chg="custSel modSld sldOrd">
      <pc:chgData name="Chrissy LeMaire" userId="fffb4e015a970abe" providerId="LiveId" clId="{81B52704-205D-F74C-BEAF-556E1A1FFCDB}" dt="2024-06-24T10:07:32.109" v="41" actId="20578"/>
      <pc:docMkLst>
        <pc:docMk/>
      </pc:docMkLst>
      <pc:sldChg chg="delSp modSp mod ord">
        <pc:chgData name="Chrissy LeMaire" userId="fffb4e015a970abe" providerId="LiveId" clId="{81B52704-205D-F74C-BEAF-556E1A1FFCDB}" dt="2024-06-24T10:07:32.109" v="41" actId="20578"/>
        <pc:sldMkLst>
          <pc:docMk/>
          <pc:sldMk cId="1953666031" sldId="479"/>
        </pc:sldMkLst>
        <pc:spChg chg="del">
          <ac:chgData name="Chrissy LeMaire" userId="fffb4e015a970abe" providerId="LiveId" clId="{81B52704-205D-F74C-BEAF-556E1A1FFCDB}" dt="2024-06-24T05:40:17.253" v="28" actId="478"/>
          <ac:spMkLst>
            <pc:docMk/>
            <pc:sldMk cId="1953666031" sldId="479"/>
            <ac:spMk id="7" creationId="{4AC20803-7108-AE60-E5E0-7120CFAABBE5}"/>
          </ac:spMkLst>
        </pc:spChg>
        <pc:spChg chg="mod">
          <ac:chgData name="Chrissy LeMaire" userId="fffb4e015a970abe" providerId="LiveId" clId="{81B52704-205D-F74C-BEAF-556E1A1FFCDB}" dt="2024-06-24T05:40:14.680" v="27" actId="20577"/>
          <ac:spMkLst>
            <pc:docMk/>
            <pc:sldMk cId="1953666031" sldId="479"/>
            <ac:spMk id="10" creationId="{E4E0D3DE-7A17-CE2F-E31A-1E9C3792F77E}"/>
          </ac:spMkLst>
        </pc:spChg>
        <pc:picChg chg="mod">
          <ac:chgData name="Chrissy LeMaire" userId="fffb4e015a970abe" providerId="LiveId" clId="{81B52704-205D-F74C-BEAF-556E1A1FFCDB}" dt="2024-06-24T05:40:20.409" v="40" actId="1036"/>
          <ac:picMkLst>
            <pc:docMk/>
            <pc:sldMk cId="1953666031" sldId="479"/>
            <ac:picMk id="4" creationId="{C2B2E8D8-BA85-2A9D-5DC9-4F469B1673DF}"/>
          </ac:picMkLst>
        </pc:picChg>
      </pc:sldChg>
      <pc:sldChg chg="addSp modSp mod modAnim">
        <pc:chgData name="Chrissy LeMaire" userId="fffb4e015a970abe" providerId="LiveId" clId="{81B52704-205D-F74C-BEAF-556E1A1FFCDB}" dt="2024-06-24T05:31:48.249" v="3" actId="1076"/>
        <pc:sldMkLst>
          <pc:docMk/>
          <pc:sldMk cId="3112213409" sldId="480"/>
        </pc:sldMkLst>
        <pc:picChg chg="add mod">
          <ac:chgData name="Chrissy LeMaire" userId="fffb4e015a970abe" providerId="LiveId" clId="{81B52704-205D-F74C-BEAF-556E1A1FFCDB}" dt="2024-06-24T05:31:48.249" v="3" actId="1076"/>
          <ac:picMkLst>
            <pc:docMk/>
            <pc:sldMk cId="3112213409" sldId="480"/>
            <ac:picMk id="2" creationId="{07275D4D-7FD7-1A99-E335-F320062FF810}"/>
          </ac:picMkLst>
        </pc:picChg>
      </pc:sldChg>
    </pc:docChg>
  </pc:docChgLst>
  <pc:docChgLst>
    <pc:chgData name="Chrissy LeMaire" userId="fffb4e015a970abe" providerId="LiveId" clId="{A781B63C-81A4-4BAA-9732-5AAF63D7FFB9}"/>
    <pc:docChg chg="undo redo custSel addSld delSld modSld sldOrd">
      <pc:chgData name="Chrissy LeMaire" userId="fffb4e015a970abe" providerId="LiveId" clId="{A781B63C-81A4-4BAA-9732-5AAF63D7FFB9}" dt="2024-06-22T22:23:13.828" v="11086"/>
      <pc:docMkLst>
        <pc:docMk/>
      </pc:docMkLst>
      <pc:sldChg chg="addSp delSp modSp mod modNotesTx">
        <pc:chgData name="Chrissy LeMaire" userId="fffb4e015a970abe" providerId="LiveId" clId="{A781B63C-81A4-4BAA-9732-5AAF63D7FFB9}" dt="2024-06-07T07:47:00.186" v="3058" actId="20577"/>
        <pc:sldMkLst>
          <pc:docMk/>
          <pc:sldMk cId="3143263225" sldId="324"/>
        </pc:sldMkLst>
        <pc:spChg chg="add mod">
          <ac:chgData name="Chrissy LeMaire" userId="fffb4e015a970abe" providerId="LiveId" clId="{A781B63C-81A4-4BAA-9732-5AAF63D7FFB9}" dt="2024-05-26T19:27:41.977" v="1088"/>
          <ac:spMkLst>
            <pc:docMk/>
            <pc:sldMk cId="3143263225" sldId="324"/>
            <ac:spMk id="4" creationId="{A7FD195F-906F-A748-F985-0F40E27419E6}"/>
          </ac:spMkLst>
        </pc:spChg>
        <pc:spChg chg="mod">
          <ac:chgData name="Chrissy LeMaire" userId="fffb4e015a970abe" providerId="LiveId" clId="{A781B63C-81A4-4BAA-9732-5AAF63D7FFB9}" dt="2024-05-26T19:40:13.465" v="1219" actId="1076"/>
          <ac:spMkLst>
            <pc:docMk/>
            <pc:sldMk cId="3143263225" sldId="324"/>
            <ac:spMk id="8" creationId="{00000000-0000-0000-0000-000000000000}"/>
          </ac:spMkLst>
        </pc:spChg>
        <pc:spChg chg="mod">
          <ac:chgData name="Chrissy LeMaire" userId="fffb4e015a970abe" providerId="LiveId" clId="{A781B63C-81A4-4BAA-9732-5AAF63D7FFB9}" dt="2024-05-26T19:40:05.358" v="1217" actId="1076"/>
          <ac:spMkLst>
            <pc:docMk/>
            <pc:sldMk cId="3143263225" sldId="324"/>
            <ac:spMk id="11" creationId="{FC516EAA-5C36-BA98-6348-E797CD6000A3}"/>
          </ac:spMkLst>
        </pc:spChg>
        <pc:picChg chg="add del mod">
          <ac:chgData name="Chrissy LeMaire" userId="fffb4e015a970abe" providerId="LiveId" clId="{A781B63C-81A4-4BAA-9732-5AAF63D7FFB9}" dt="2024-05-26T19:36:11.921" v="1197" actId="478"/>
          <ac:picMkLst>
            <pc:docMk/>
            <pc:sldMk cId="3143263225" sldId="324"/>
            <ac:picMk id="3" creationId="{9E9C7775-EF5B-A6E4-BBAC-901BA507103B}"/>
          </ac:picMkLst>
        </pc:picChg>
        <pc:picChg chg="add del">
          <ac:chgData name="Chrissy LeMaire" userId="fffb4e015a970abe" providerId="LiveId" clId="{A781B63C-81A4-4BAA-9732-5AAF63D7FFB9}" dt="2024-05-08T12:14:11.555" v="14" actId="21"/>
          <ac:picMkLst>
            <pc:docMk/>
            <pc:sldMk cId="3143263225" sldId="324"/>
            <ac:picMk id="4" creationId="{2BD1DDE8-9DD1-94E8-CE39-B0F1A244D8B9}"/>
          </ac:picMkLst>
        </pc:picChg>
        <pc:picChg chg="add del mod">
          <ac:chgData name="Chrissy LeMaire" userId="fffb4e015a970abe" providerId="LiveId" clId="{A781B63C-81A4-4BAA-9732-5AAF63D7FFB9}" dt="2024-05-26T18:22:10.336" v="1083" actId="478"/>
          <ac:picMkLst>
            <pc:docMk/>
            <pc:sldMk cId="3143263225" sldId="324"/>
            <ac:picMk id="5" creationId="{2BD1DDE8-9DD1-94E8-CE39-B0F1A244D8B9}"/>
          </ac:picMkLst>
        </pc:picChg>
        <pc:picChg chg="add del mod ord">
          <ac:chgData name="Chrissy LeMaire" userId="fffb4e015a970abe" providerId="LiveId" clId="{A781B63C-81A4-4BAA-9732-5AAF63D7FFB9}" dt="2024-05-26T19:32:54.073" v="1166" actId="478"/>
          <ac:picMkLst>
            <pc:docMk/>
            <pc:sldMk cId="3143263225" sldId="324"/>
            <ac:picMk id="7" creationId="{D32A19F4-8347-6694-5DE6-D74AD7394AAE}"/>
          </ac:picMkLst>
        </pc:picChg>
        <pc:picChg chg="add del">
          <ac:chgData name="Chrissy LeMaire" userId="fffb4e015a970abe" providerId="LiveId" clId="{A781B63C-81A4-4BAA-9732-5AAF63D7FFB9}" dt="2024-05-26T19:32:48.085" v="1156" actId="22"/>
          <ac:picMkLst>
            <pc:docMk/>
            <pc:sldMk cId="3143263225" sldId="324"/>
            <ac:picMk id="10" creationId="{86196FE2-F8B4-DBB5-1DA1-C8E5CBA2BF49}"/>
          </ac:picMkLst>
        </pc:picChg>
        <pc:picChg chg="add del ord">
          <ac:chgData name="Chrissy LeMaire" userId="fffb4e015a970abe" providerId="LiveId" clId="{A781B63C-81A4-4BAA-9732-5AAF63D7FFB9}" dt="2024-05-26T19:34:20.425" v="1169" actId="478"/>
          <ac:picMkLst>
            <pc:docMk/>
            <pc:sldMk cId="3143263225" sldId="324"/>
            <ac:picMk id="13" creationId="{45213217-5A02-1F14-2B83-8A826F4D880E}"/>
          </ac:picMkLst>
        </pc:picChg>
        <pc:picChg chg="add del mod ord">
          <ac:chgData name="Chrissy LeMaire" userId="fffb4e015a970abe" providerId="LiveId" clId="{A781B63C-81A4-4BAA-9732-5AAF63D7FFB9}" dt="2024-05-26T19:37:33.245" v="1199" actId="478"/>
          <ac:picMkLst>
            <pc:docMk/>
            <pc:sldMk cId="3143263225" sldId="324"/>
            <ac:picMk id="15" creationId="{71CDF1AB-6B52-9144-BACA-C119DEBCC13A}"/>
          </ac:picMkLst>
        </pc:picChg>
        <pc:picChg chg="add del mod">
          <ac:chgData name="Chrissy LeMaire" userId="fffb4e015a970abe" providerId="LiveId" clId="{A781B63C-81A4-4BAA-9732-5AAF63D7FFB9}" dt="2024-05-26T19:35:57.392" v="1189" actId="22"/>
          <ac:picMkLst>
            <pc:docMk/>
            <pc:sldMk cId="3143263225" sldId="324"/>
            <ac:picMk id="17" creationId="{B5CA5036-7B23-2A7A-9204-55A1256DE7A8}"/>
          </ac:picMkLst>
        </pc:picChg>
        <pc:picChg chg="add del mod">
          <ac:chgData name="Chrissy LeMaire" userId="fffb4e015a970abe" providerId="LiveId" clId="{A781B63C-81A4-4BAA-9732-5AAF63D7FFB9}" dt="2024-05-26T19:36:03.730" v="1192" actId="21"/>
          <ac:picMkLst>
            <pc:docMk/>
            <pc:sldMk cId="3143263225" sldId="324"/>
            <ac:picMk id="18" creationId="{B5CA5036-7B23-2A7A-9204-55A1256DE7A8}"/>
          </ac:picMkLst>
        </pc:picChg>
        <pc:picChg chg="add del mod">
          <ac:chgData name="Chrissy LeMaire" userId="fffb4e015a970abe" providerId="LiveId" clId="{A781B63C-81A4-4BAA-9732-5AAF63D7FFB9}" dt="2024-05-26T19:36:10.866" v="1196" actId="21"/>
          <ac:picMkLst>
            <pc:docMk/>
            <pc:sldMk cId="3143263225" sldId="324"/>
            <ac:picMk id="19" creationId="{B5CA5036-7B23-2A7A-9204-55A1256DE7A8}"/>
          </ac:picMkLst>
        </pc:picChg>
        <pc:picChg chg="del">
          <ac:chgData name="Chrissy LeMaire" userId="fffb4e015a970abe" providerId="LiveId" clId="{A781B63C-81A4-4BAA-9732-5AAF63D7FFB9}" dt="2024-05-08T12:13:39.675" v="0" actId="478"/>
          <ac:picMkLst>
            <pc:docMk/>
            <pc:sldMk cId="3143263225" sldId="324"/>
            <ac:picMk id="20" creationId="{836BBA01-83FE-63CE-7483-42292950D6F6}"/>
          </ac:picMkLst>
        </pc:picChg>
        <pc:picChg chg="add mod">
          <ac:chgData name="Chrissy LeMaire" userId="fffb4e015a970abe" providerId="LiveId" clId="{A781B63C-81A4-4BAA-9732-5AAF63D7FFB9}" dt="2024-05-26T19:40:26.889" v="1221" actId="1076"/>
          <ac:picMkLst>
            <pc:docMk/>
            <pc:sldMk cId="3143263225" sldId="324"/>
            <ac:picMk id="20" creationId="{B5CA5036-7B23-2A7A-9204-55A1256DE7A8}"/>
          </ac:picMkLst>
        </pc:picChg>
        <pc:picChg chg="add del ord">
          <ac:chgData name="Chrissy LeMaire" userId="fffb4e015a970abe" providerId="LiveId" clId="{A781B63C-81A4-4BAA-9732-5AAF63D7FFB9}" dt="2024-05-26T19:37:51.072" v="1202" actId="21"/>
          <ac:picMkLst>
            <pc:docMk/>
            <pc:sldMk cId="3143263225" sldId="324"/>
            <ac:picMk id="22" creationId="{B6EE1936-E2D4-6385-4682-26710AF9C5AB}"/>
          </ac:picMkLst>
        </pc:picChg>
        <pc:picChg chg="add mod ord">
          <ac:chgData name="Chrissy LeMaire" userId="fffb4e015a970abe" providerId="LiveId" clId="{A781B63C-81A4-4BAA-9732-5AAF63D7FFB9}" dt="2024-05-26T19:38:06.337" v="1206" actId="14100"/>
          <ac:picMkLst>
            <pc:docMk/>
            <pc:sldMk cId="3143263225" sldId="324"/>
            <ac:picMk id="23" creationId="{B6EE1936-E2D4-6385-4682-26710AF9C5AB}"/>
          </ac:picMkLst>
        </pc:picChg>
      </pc:sldChg>
      <pc:sldChg chg="modSp modNotesTx">
        <pc:chgData name="Chrissy LeMaire" userId="fffb4e015a970abe" providerId="LiveId" clId="{A781B63C-81A4-4BAA-9732-5AAF63D7FFB9}" dt="2024-06-07T07:46:07.090" v="3045"/>
        <pc:sldMkLst>
          <pc:docMk/>
          <pc:sldMk cId="1027798644" sldId="325"/>
        </pc:sldMkLst>
        <pc:spChg chg="mod">
          <ac:chgData name="Chrissy LeMaire" userId="fffb4e015a970abe" providerId="LiveId" clId="{A781B63C-81A4-4BAA-9732-5AAF63D7FFB9}" dt="2024-05-08T12:15:01.771" v="22"/>
          <ac:spMkLst>
            <pc:docMk/>
            <pc:sldMk cId="1027798644" sldId="325"/>
            <ac:spMk id="15" creationId="{6F436664-A096-B699-5845-FBA510BC31D0}"/>
          </ac:spMkLst>
        </pc:spChg>
      </pc:sldChg>
      <pc:sldChg chg="addSp delSp modSp mod modNotesTx">
        <pc:chgData name="Chrissy LeMaire" userId="fffb4e015a970abe" providerId="LiveId" clId="{A781B63C-81A4-4BAA-9732-5AAF63D7FFB9}" dt="2024-06-07T07:33:18.750" v="3039"/>
        <pc:sldMkLst>
          <pc:docMk/>
          <pc:sldMk cId="1219688765" sldId="327"/>
        </pc:sldMkLst>
        <pc:picChg chg="add mod">
          <ac:chgData name="Chrissy LeMaire" userId="fffb4e015a970abe" providerId="LiveId" clId="{A781B63C-81A4-4BAA-9732-5AAF63D7FFB9}" dt="2024-06-07T07:33:10.678" v="3038"/>
          <ac:picMkLst>
            <pc:docMk/>
            <pc:sldMk cId="1219688765" sldId="327"/>
            <ac:picMk id="3" creationId="{20119DEF-7535-8853-C45C-5CD78416709D}"/>
          </ac:picMkLst>
        </pc:picChg>
        <pc:picChg chg="del">
          <ac:chgData name="Chrissy LeMaire" userId="fffb4e015a970abe" providerId="LiveId" clId="{A781B63C-81A4-4BAA-9732-5AAF63D7FFB9}" dt="2024-06-07T07:33:10.316" v="3037" actId="478"/>
          <ac:picMkLst>
            <pc:docMk/>
            <pc:sldMk cId="1219688765" sldId="327"/>
            <ac:picMk id="4" creationId="{598C8CA0-9260-F125-B069-AB9775ECD6D8}"/>
          </ac:picMkLst>
        </pc:picChg>
        <pc:picChg chg="del">
          <ac:chgData name="Chrissy LeMaire" userId="fffb4e015a970abe" providerId="LiveId" clId="{A781B63C-81A4-4BAA-9732-5AAF63D7FFB9}" dt="2024-06-07T07:33:08.218" v="3036" actId="478"/>
          <ac:picMkLst>
            <pc:docMk/>
            <pc:sldMk cId="1219688765" sldId="327"/>
            <ac:picMk id="7" creationId="{37BFD580-61C3-DA87-DB07-9B9975DDD2A1}"/>
          </ac:picMkLst>
        </pc:picChg>
      </pc:sldChg>
      <pc:sldChg chg="modSp del">
        <pc:chgData name="Chrissy LeMaire" userId="fffb4e015a970abe" providerId="LiveId" clId="{A781B63C-81A4-4BAA-9732-5AAF63D7FFB9}" dt="2024-05-26T21:32:03.934" v="2954" actId="47"/>
        <pc:sldMkLst>
          <pc:docMk/>
          <pc:sldMk cId="120534796" sldId="357"/>
        </pc:sldMkLst>
        <pc:spChg chg="mod">
          <ac:chgData name="Chrissy LeMaire" userId="fffb4e015a970abe" providerId="LiveId" clId="{A781B63C-81A4-4BAA-9732-5AAF63D7FFB9}" dt="2024-05-08T12:15:01.771" v="22"/>
          <ac:spMkLst>
            <pc:docMk/>
            <pc:sldMk cId="120534796" sldId="357"/>
            <ac:spMk id="6" creationId="{E9237C96-B2B0-0A14-50B9-3889AD4E58F7}"/>
          </ac:spMkLst>
        </pc:spChg>
      </pc:sldChg>
      <pc:sldChg chg="modSp modNotesTx">
        <pc:chgData name="Chrissy LeMaire" userId="fffb4e015a970abe" providerId="LiveId" clId="{A781B63C-81A4-4BAA-9732-5AAF63D7FFB9}" dt="2024-06-07T07:45:51.621" v="3044"/>
        <pc:sldMkLst>
          <pc:docMk/>
          <pc:sldMk cId="2656091939" sldId="361"/>
        </pc:sldMkLst>
        <pc:spChg chg="mod">
          <ac:chgData name="Chrissy LeMaire" userId="fffb4e015a970abe" providerId="LiveId" clId="{A781B63C-81A4-4BAA-9732-5AAF63D7FFB9}" dt="2024-05-08T12:15:01.771" v="22"/>
          <ac:spMkLst>
            <pc:docMk/>
            <pc:sldMk cId="2656091939" sldId="361"/>
            <ac:spMk id="2" creationId="{0DC40F54-74BB-4169-FF1C-ABD6EB9BDEA2}"/>
          </ac:spMkLst>
        </pc:spChg>
      </pc:sldChg>
      <pc:sldChg chg="addSp delSp modSp mod modNotesTx">
        <pc:chgData name="Chrissy LeMaire" userId="fffb4e015a970abe" providerId="LiveId" clId="{A781B63C-81A4-4BAA-9732-5AAF63D7FFB9}" dt="2024-06-07T15:27:12.908" v="7001" actId="5793"/>
        <pc:sldMkLst>
          <pc:docMk/>
          <pc:sldMk cId="3570480199" sldId="362"/>
        </pc:sldMkLst>
        <pc:spChg chg="add mod">
          <ac:chgData name="Chrissy LeMaire" userId="fffb4e015a970abe" providerId="LiveId" clId="{A781B63C-81A4-4BAA-9732-5AAF63D7FFB9}" dt="2024-06-07T07:35:51.251" v="3042"/>
          <ac:spMkLst>
            <pc:docMk/>
            <pc:sldMk cId="3570480199" sldId="362"/>
            <ac:spMk id="2" creationId="{F016E898-33B0-B12F-4930-7B98FCB73915}"/>
          </ac:spMkLst>
        </pc:spChg>
        <pc:spChg chg="del">
          <ac:chgData name="Chrissy LeMaire" userId="fffb4e015a970abe" providerId="LiveId" clId="{A781B63C-81A4-4BAA-9732-5AAF63D7FFB9}" dt="2024-06-07T07:35:50.886" v="3041" actId="478"/>
          <ac:spMkLst>
            <pc:docMk/>
            <pc:sldMk cId="3570480199" sldId="362"/>
            <ac:spMk id="7" creationId="{8004EE83-1989-A871-AFF9-94B145FD6851}"/>
          </ac:spMkLst>
        </pc:spChg>
        <pc:spChg chg="del">
          <ac:chgData name="Chrissy LeMaire" userId="fffb4e015a970abe" providerId="LiveId" clId="{A781B63C-81A4-4BAA-9732-5AAF63D7FFB9}" dt="2024-06-07T07:44:11.587" v="3043" actId="478"/>
          <ac:spMkLst>
            <pc:docMk/>
            <pc:sldMk cId="3570480199" sldId="362"/>
            <ac:spMk id="8" creationId="{00000000-0000-0000-0000-000000000000}"/>
          </ac:spMkLst>
        </pc:spChg>
        <pc:picChg chg="add mod">
          <ac:chgData name="Chrissy LeMaire" userId="fffb4e015a970abe" providerId="LiveId" clId="{A781B63C-81A4-4BAA-9732-5AAF63D7FFB9}" dt="2024-06-07T07:35:51.251" v="3042"/>
          <ac:picMkLst>
            <pc:docMk/>
            <pc:sldMk cId="3570480199" sldId="362"/>
            <ac:picMk id="3" creationId="{F7AE40C5-D80D-C5AA-1A08-16FB25493ECE}"/>
          </ac:picMkLst>
        </pc:picChg>
        <pc:picChg chg="del">
          <ac:chgData name="Chrissy LeMaire" userId="fffb4e015a970abe" providerId="LiveId" clId="{A781B63C-81A4-4BAA-9732-5AAF63D7FFB9}" dt="2024-06-07T07:35:50.886" v="3041" actId="478"/>
          <ac:picMkLst>
            <pc:docMk/>
            <pc:sldMk cId="3570480199" sldId="362"/>
            <ac:picMk id="15" creationId="{A5E5AA22-5259-B875-5636-0C5AE2E16D10}"/>
          </ac:picMkLst>
        </pc:picChg>
      </pc:sldChg>
      <pc:sldChg chg="modSp del">
        <pc:chgData name="Chrissy LeMaire" userId="fffb4e015a970abe" providerId="LiveId" clId="{A781B63C-81A4-4BAA-9732-5AAF63D7FFB9}" dt="2024-05-26T21:32:03.934" v="2954" actId="47"/>
        <pc:sldMkLst>
          <pc:docMk/>
          <pc:sldMk cId="3876443196" sldId="377"/>
        </pc:sldMkLst>
        <pc:spChg chg="mod">
          <ac:chgData name="Chrissy LeMaire" userId="fffb4e015a970abe" providerId="LiveId" clId="{A781B63C-81A4-4BAA-9732-5AAF63D7FFB9}" dt="2024-05-08T12:15:01.771" v="22"/>
          <ac:spMkLst>
            <pc:docMk/>
            <pc:sldMk cId="3876443196" sldId="377"/>
            <ac:spMk id="6" creationId="{E9237C96-B2B0-0A14-50B9-3889AD4E58F7}"/>
          </ac:spMkLst>
        </pc:spChg>
      </pc:sldChg>
      <pc:sldChg chg="modSp del">
        <pc:chgData name="Chrissy LeMaire" userId="fffb4e015a970abe" providerId="LiveId" clId="{A781B63C-81A4-4BAA-9732-5AAF63D7FFB9}" dt="2024-05-26T21:32:03.934" v="2954" actId="47"/>
        <pc:sldMkLst>
          <pc:docMk/>
          <pc:sldMk cId="68879333" sldId="381"/>
        </pc:sldMkLst>
        <pc:spChg chg="mod">
          <ac:chgData name="Chrissy LeMaire" userId="fffb4e015a970abe" providerId="LiveId" clId="{A781B63C-81A4-4BAA-9732-5AAF63D7FFB9}" dt="2024-05-08T12:15:01.771" v="22"/>
          <ac:spMkLst>
            <pc:docMk/>
            <pc:sldMk cId="68879333" sldId="381"/>
            <ac:spMk id="6" creationId="{E9237C96-B2B0-0A14-50B9-3889AD4E58F7}"/>
          </ac:spMkLst>
        </pc:spChg>
      </pc:sldChg>
      <pc:sldChg chg="modSp del">
        <pc:chgData name="Chrissy LeMaire" userId="fffb4e015a970abe" providerId="LiveId" clId="{A781B63C-81A4-4BAA-9732-5AAF63D7FFB9}" dt="2024-05-26T21:32:03.934" v="2954" actId="47"/>
        <pc:sldMkLst>
          <pc:docMk/>
          <pc:sldMk cId="3254541101" sldId="382"/>
        </pc:sldMkLst>
        <pc:spChg chg="mod">
          <ac:chgData name="Chrissy LeMaire" userId="fffb4e015a970abe" providerId="LiveId" clId="{A781B63C-81A4-4BAA-9732-5AAF63D7FFB9}" dt="2024-05-08T12:15:01.771" v="22"/>
          <ac:spMkLst>
            <pc:docMk/>
            <pc:sldMk cId="3254541101" sldId="382"/>
            <ac:spMk id="6" creationId="{E9237C96-B2B0-0A14-50B9-3889AD4E58F7}"/>
          </ac:spMkLst>
        </pc:spChg>
      </pc:sldChg>
      <pc:sldChg chg="addSp delSp modSp mod setBg modAnim modNotesTx">
        <pc:chgData name="Chrissy LeMaire" userId="fffb4e015a970abe" providerId="LiveId" clId="{A781B63C-81A4-4BAA-9732-5AAF63D7FFB9}" dt="2024-06-07T07:50:13.478" v="3563" actId="20577"/>
        <pc:sldMkLst>
          <pc:docMk/>
          <pc:sldMk cId="155820455" sldId="383"/>
        </pc:sldMkLst>
        <pc:spChg chg="del">
          <ac:chgData name="Chrissy LeMaire" userId="fffb4e015a970abe" providerId="LiveId" clId="{A781B63C-81A4-4BAA-9732-5AAF63D7FFB9}" dt="2024-05-09T08:21:25.723" v="341" actId="478"/>
          <ac:spMkLst>
            <pc:docMk/>
            <pc:sldMk cId="155820455" sldId="383"/>
            <ac:spMk id="4" creationId="{6091FD65-6788-E8A0-F8ED-651A2C370505}"/>
          </ac:spMkLst>
        </pc:spChg>
        <pc:spChg chg="del mod">
          <ac:chgData name="Chrissy LeMaire" userId="fffb4e015a970abe" providerId="LiveId" clId="{A781B63C-81A4-4BAA-9732-5AAF63D7FFB9}" dt="2024-05-09T08:21:29.707" v="342" actId="478"/>
          <ac:spMkLst>
            <pc:docMk/>
            <pc:sldMk cId="155820455" sldId="383"/>
            <ac:spMk id="6" creationId="{E9237C96-B2B0-0A14-50B9-3889AD4E58F7}"/>
          </ac:spMkLst>
        </pc:spChg>
        <pc:spChg chg="del">
          <ac:chgData name="Chrissy LeMaire" userId="fffb4e015a970abe" providerId="LiveId" clId="{A781B63C-81A4-4BAA-9732-5AAF63D7FFB9}" dt="2024-05-08T12:16:27.110" v="25" actId="478"/>
          <ac:spMkLst>
            <pc:docMk/>
            <pc:sldMk cId="155820455" sldId="383"/>
            <ac:spMk id="8" creationId="{8DB28CFC-2924-0DFF-2C78-8ECB56844B19}"/>
          </ac:spMkLst>
        </pc:spChg>
        <pc:picChg chg="add del">
          <ac:chgData name="Chrissy LeMaire" userId="fffb4e015a970abe" providerId="LiveId" clId="{A781B63C-81A4-4BAA-9732-5AAF63D7FFB9}" dt="2024-05-09T08:14:46.460" v="250" actId="478"/>
          <ac:picMkLst>
            <pc:docMk/>
            <pc:sldMk cId="155820455" sldId="383"/>
            <ac:picMk id="17" creationId="{2D8E9C43-9EDF-0B47-2F44-04BB02262A40}"/>
          </ac:picMkLst>
        </pc:picChg>
        <pc:picChg chg="add mod">
          <ac:chgData name="Chrissy LeMaire" userId="fffb4e015a970abe" providerId="LiveId" clId="{A781B63C-81A4-4BAA-9732-5AAF63D7FFB9}" dt="2024-05-08T12:17:50.452" v="42" actId="1076"/>
          <ac:picMkLst>
            <pc:docMk/>
            <pc:sldMk cId="155820455" sldId="383"/>
            <ac:picMk id="3074" creationId="{39E21B91-A323-CF78-E7EE-01ABEA058573}"/>
          </ac:picMkLst>
        </pc:picChg>
        <pc:picChg chg="add mod">
          <ac:chgData name="Chrissy LeMaire" userId="fffb4e015a970abe" providerId="LiveId" clId="{A781B63C-81A4-4BAA-9732-5AAF63D7FFB9}" dt="2024-05-09T08:21:38.195" v="369" actId="1036"/>
          <ac:picMkLst>
            <pc:docMk/>
            <pc:sldMk cId="155820455" sldId="383"/>
            <ac:picMk id="3076" creationId="{7C9A5D39-E6D7-0979-86A5-71A684408469}"/>
          </ac:picMkLst>
        </pc:picChg>
        <pc:picChg chg="add mod">
          <ac:chgData name="Chrissy LeMaire" userId="fffb4e015a970abe" providerId="LiveId" clId="{A781B63C-81A4-4BAA-9732-5AAF63D7FFB9}" dt="2024-05-09T08:21:33.801" v="355" actId="1036"/>
          <ac:picMkLst>
            <pc:docMk/>
            <pc:sldMk cId="155820455" sldId="383"/>
            <ac:picMk id="3078" creationId="{63D5CC1C-B6E6-4E34-E687-1C21EDFC72B4}"/>
          </ac:picMkLst>
        </pc:picChg>
      </pc:sldChg>
      <pc:sldChg chg="addSp delSp modSp del mod ord">
        <pc:chgData name="Chrissy LeMaire" userId="fffb4e015a970abe" providerId="LiveId" clId="{A781B63C-81A4-4BAA-9732-5AAF63D7FFB9}" dt="2024-05-09T08:10:11.233" v="222" actId="2696"/>
        <pc:sldMkLst>
          <pc:docMk/>
          <pc:sldMk cId="416358415" sldId="386"/>
        </pc:sldMkLst>
        <pc:spChg chg="mod">
          <ac:chgData name="Chrissy LeMaire" userId="fffb4e015a970abe" providerId="LiveId" clId="{A781B63C-81A4-4BAA-9732-5AAF63D7FFB9}" dt="2024-05-08T12:15:01.771" v="22"/>
          <ac:spMkLst>
            <pc:docMk/>
            <pc:sldMk cId="416358415" sldId="386"/>
            <ac:spMk id="6" creationId="{E9237C96-B2B0-0A14-50B9-3889AD4E58F7}"/>
          </ac:spMkLst>
        </pc:spChg>
        <pc:spChg chg="del">
          <ac:chgData name="Chrissy LeMaire" userId="fffb4e015a970abe" providerId="LiveId" clId="{A781B63C-81A4-4BAA-9732-5AAF63D7FFB9}" dt="2024-05-08T12:18:37.711" v="45" actId="478"/>
          <ac:spMkLst>
            <pc:docMk/>
            <pc:sldMk cId="416358415" sldId="386"/>
            <ac:spMk id="8" creationId="{8DB28CFC-2924-0DFF-2C78-8ECB56844B19}"/>
          </ac:spMkLst>
        </pc:spChg>
        <pc:picChg chg="add mod">
          <ac:chgData name="Chrissy LeMaire" userId="fffb4e015a970abe" providerId="LiveId" clId="{A781B63C-81A4-4BAA-9732-5AAF63D7FFB9}" dt="2024-05-08T12:18:38.107" v="46"/>
          <ac:picMkLst>
            <pc:docMk/>
            <pc:sldMk cId="416358415" sldId="386"/>
            <ac:picMk id="2" creationId="{2D8E9C43-9EDF-0B47-2F44-04BB02262A40}"/>
          </ac:picMkLst>
        </pc:picChg>
        <pc:picChg chg="del">
          <ac:chgData name="Chrissy LeMaire" userId="fffb4e015a970abe" providerId="LiveId" clId="{A781B63C-81A4-4BAA-9732-5AAF63D7FFB9}" dt="2024-05-08T12:18:35.351" v="44" actId="21"/>
          <ac:picMkLst>
            <pc:docMk/>
            <pc:sldMk cId="416358415" sldId="386"/>
            <ac:picMk id="17" creationId="{2D8E9C43-9EDF-0B47-2F44-04BB02262A40}"/>
          </ac:picMkLst>
        </pc:picChg>
        <pc:picChg chg="add mod">
          <ac:chgData name="Chrissy LeMaire" userId="fffb4e015a970abe" providerId="LiveId" clId="{A781B63C-81A4-4BAA-9732-5AAF63D7FFB9}" dt="2024-05-08T12:18:54.507" v="49" actId="1076"/>
          <ac:picMkLst>
            <pc:docMk/>
            <pc:sldMk cId="416358415" sldId="386"/>
            <ac:picMk id="4098" creationId="{8FF769CD-2585-E2C9-76EA-B9126C912952}"/>
          </ac:picMkLst>
        </pc:picChg>
      </pc:sldChg>
      <pc:sldChg chg="delSp modSp add del mod setBg modNotesTx">
        <pc:chgData name="Chrissy LeMaire" userId="fffb4e015a970abe" providerId="LiveId" clId="{A781B63C-81A4-4BAA-9732-5AAF63D7FFB9}" dt="2024-06-22T22:20:13.039" v="11082" actId="2696"/>
        <pc:sldMkLst>
          <pc:docMk/>
          <pc:sldMk cId="3799103628" sldId="386"/>
        </pc:sldMkLst>
        <pc:spChg chg="del">
          <ac:chgData name="Chrissy LeMaire" userId="fffb4e015a970abe" providerId="LiveId" clId="{A781B63C-81A4-4BAA-9732-5AAF63D7FFB9}" dt="2024-05-09T08:23:02.633" v="435" actId="478"/>
          <ac:spMkLst>
            <pc:docMk/>
            <pc:sldMk cId="3799103628" sldId="386"/>
            <ac:spMk id="4" creationId="{6091FD65-6788-E8A0-F8ED-651A2C370505}"/>
          </ac:spMkLst>
        </pc:spChg>
        <pc:spChg chg="del">
          <ac:chgData name="Chrissy LeMaire" userId="fffb4e015a970abe" providerId="LiveId" clId="{A781B63C-81A4-4BAA-9732-5AAF63D7FFB9}" dt="2024-05-09T08:23:05.396" v="436" actId="478"/>
          <ac:spMkLst>
            <pc:docMk/>
            <pc:sldMk cId="3799103628" sldId="386"/>
            <ac:spMk id="6" creationId="{E9237C96-B2B0-0A14-50B9-3889AD4E58F7}"/>
          </ac:spMkLst>
        </pc:spChg>
        <pc:picChg chg="del">
          <ac:chgData name="Chrissy LeMaire" userId="fffb4e015a970abe" providerId="LiveId" clId="{A781B63C-81A4-4BAA-9732-5AAF63D7FFB9}" dt="2024-05-09T08:22:59.086" v="434" actId="478"/>
          <ac:picMkLst>
            <pc:docMk/>
            <pc:sldMk cId="3799103628" sldId="386"/>
            <ac:picMk id="2" creationId="{2D8E9C43-9EDF-0B47-2F44-04BB02262A40}"/>
          </ac:picMkLst>
        </pc:picChg>
        <pc:picChg chg="mod">
          <ac:chgData name="Chrissy LeMaire" userId="fffb4e015a970abe" providerId="LiveId" clId="{A781B63C-81A4-4BAA-9732-5AAF63D7FFB9}" dt="2024-05-09T08:23:36.530" v="440" actId="14100"/>
          <ac:picMkLst>
            <pc:docMk/>
            <pc:sldMk cId="3799103628" sldId="386"/>
            <ac:picMk id="4098" creationId="{8FF769CD-2585-E2C9-76EA-B9126C912952}"/>
          </ac:picMkLst>
        </pc:picChg>
      </pc:sldChg>
      <pc:sldChg chg="modSp del">
        <pc:chgData name="Chrissy LeMaire" userId="fffb4e015a970abe" providerId="LiveId" clId="{A781B63C-81A4-4BAA-9732-5AAF63D7FFB9}" dt="2024-05-26T21:32:03.934" v="2954" actId="47"/>
        <pc:sldMkLst>
          <pc:docMk/>
          <pc:sldMk cId="2032472244" sldId="388"/>
        </pc:sldMkLst>
        <pc:spChg chg="mod">
          <ac:chgData name="Chrissy LeMaire" userId="fffb4e015a970abe" providerId="LiveId" clId="{A781B63C-81A4-4BAA-9732-5AAF63D7FFB9}" dt="2024-05-08T12:15:01.771" v="22"/>
          <ac:spMkLst>
            <pc:docMk/>
            <pc:sldMk cId="2032472244" sldId="388"/>
            <ac:spMk id="6" creationId="{E9237C96-B2B0-0A14-50B9-3889AD4E58F7}"/>
          </ac:spMkLst>
        </pc:spChg>
      </pc:sldChg>
      <pc:sldChg chg="modSp del">
        <pc:chgData name="Chrissy LeMaire" userId="fffb4e015a970abe" providerId="LiveId" clId="{A781B63C-81A4-4BAA-9732-5AAF63D7FFB9}" dt="2024-05-26T21:32:03.934" v="2954" actId="47"/>
        <pc:sldMkLst>
          <pc:docMk/>
          <pc:sldMk cId="4264789836" sldId="389"/>
        </pc:sldMkLst>
        <pc:spChg chg="mod">
          <ac:chgData name="Chrissy LeMaire" userId="fffb4e015a970abe" providerId="LiveId" clId="{A781B63C-81A4-4BAA-9732-5AAF63D7FFB9}" dt="2024-05-08T12:15:01.771" v="22"/>
          <ac:spMkLst>
            <pc:docMk/>
            <pc:sldMk cId="4264789836" sldId="389"/>
            <ac:spMk id="6" creationId="{E9237C96-B2B0-0A14-50B9-3889AD4E58F7}"/>
          </ac:spMkLst>
        </pc:spChg>
      </pc:sldChg>
      <pc:sldChg chg="add del setBg">
        <pc:chgData name="Chrissy LeMaire" userId="fffb4e015a970abe" providerId="LiveId" clId="{A781B63C-81A4-4BAA-9732-5AAF63D7FFB9}" dt="2024-05-09T08:12:30.708" v="226"/>
        <pc:sldMkLst>
          <pc:docMk/>
          <pc:sldMk cId="1271526384" sldId="390"/>
        </pc:sldMkLst>
      </pc:sldChg>
      <pc:sldChg chg="addSp delSp add del mod ord modNotesTx">
        <pc:chgData name="Chrissy LeMaire" userId="fffb4e015a970abe" providerId="LiveId" clId="{A781B63C-81A4-4BAA-9732-5AAF63D7FFB9}" dt="2024-06-07T07:56:02.048" v="4469" actId="20577"/>
        <pc:sldMkLst>
          <pc:docMk/>
          <pc:sldMk cId="2528351629" sldId="390"/>
        </pc:sldMkLst>
        <pc:spChg chg="del">
          <ac:chgData name="Chrissy LeMaire" userId="fffb4e015a970abe" providerId="LiveId" clId="{A781B63C-81A4-4BAA-9732-5AAF63D7FFB9}" dt="2024-05-25T08:28:15.358" v="443" actId="478"/>
          <ac:spMkLst>
            <pc:docMk/>
            <pc:sldMk cId="2528351629" sldId="390"/>
            <ac:spMk id="8" creationId="{00000000-0000-0000-0000-000000000000}"/>
          </ac:spMkLst>
        </pc:spChg>
        <pc:picChg chg="del">
          <ac:chgData name="Chrissy LeMaire" userId="fffb4e015a970abe" providerId="LiveId" clId="{A781B63C-81A4-4BAA-9732-5AAF63D7FFB9}" dt="2024-05-25T08:28:07.909" v="441" actId="478"/>
          <ac:picMkLst>
            <pc:docMk/>
            <pc:sldMk cId="2528351629" sldId="390"/>
            <ac:picMk id="4" creationId="{853DCD8E-9C51-5B60-9AFD-356A1C9C68F9}"/>
          </ac:picMkLst>
        </pc:picChg>
        <pc:picChg chg="add">
          <ac:chgData name="Chrissy LeMaire" userId="fffb4e015a970abe" providerId="LiveId" clId="{A781B63C-81A4-4BAA-9732-5AAF63D7FFB9}" dt="2024-05-25T08:28:08.253" v="442"/>
          <ac:picMkLst>
            <pc:docMk/>
            <pc:sldMk cId="2528351629" sldId="390"/>
            <ac:picMk id="1026" creationId="{593D9CB5-9C7A-8168-FDC4-4764D7CCC524}"/>
          </ac:picMkLst>
        </pc:picChg>
      </pc:sldChg>
      <pc:sldChg chg="modSp del">
        <pc:chgData name="Chrissy LeMaire" userId="fffb4e015a970abe" providerId="LiveId" clId="{A781B63C-81A4-4BAA-9732-5AAF63D7FFB9}" dt="2024-05-26T21:32:03.934" v="2954" actId="47"/>
        <pc:sldMkLst>
          <pc:docMk/>
          <pc:sldMk cId="1271537098" sldId="391"/>
        </pc:sldMkLst>
        <pc:spChg chg="mod">
          <ac:chgData name="Chrissy LeMaire" userId="fffb4e015a970abe" providerId="LiveId" clId="{A781B63C-81A4-4BAA-9732-5AAF63D7FFB9}" dt="2024-05-08T12:15:01.771" v="22"/>
          <ac:spMkLst>
            <pc:docMk/>
            <pc:sldMk cId="1271537098" sldId="391"/>
            <ac:spMk id="6" creationId="{E9237C96-B2B0-0A14-50B9-3889AD4E58F7}"/>
          </ac:spMkLst>
        </pc:spChg>
      </pc:sldChg>
      <pc:sldChg chg="modSp del">
        <pc:chgData name="Chrissy LeMaire" userId="fffb4e015a970abe" providerId="LiveId" clId="{A781B63C-81A4-4BAA-9732-5AAF63D7FFB9}" dt="2024-05-26T21:32:03.934" v="2954" actId="47"/>
        <pc:sldMkLst>
          <pc:docMk/>
          <pc:sldMk cId="2950372144" sldId="392"/>
        </pc:sldMkLst>
        <pc:spChg chg="mod">
          <ac:chgData name="Chrissy LeMaire" userId="fffb4e015a970abe" providerId="LiveId" clId="{A781B63C-81A4-4BAA-9732-5AAF63D7FFB9}" dt="2024-05-08T12:15:01.771" v="22"/>
          <ac:spMkLst>
            <pc:docMk/>
            <pc:sldMk cId="2950372144" sldId="392"/>
            <ac:spMk id="6" creationId="{E9237C96-B2B0-0A14-50B9-3889AD4E58F7}"/>
          </ac:spMkLst>
        </pc:spChg>
      </pc:sldChg>
      <pc:sldChg chg="modSp del">
        <pc:chgData name="Chrissy LeMaire" userId="fffb4e015a970abe" providerId="LiveId" clId="{A781B63C-81A4-4BAA-9732-5AAF63D7FFB9}" dt="2024-05-26T21:32:03.934" v="2954" actId="47"/>
        <pc:sldMkLst>
          <pc:docMk/>
          <pc:sldMk cId="1140654264" sldId="393"/>
        </pc:sldMkLst>
        <pc:spChg chg="mod">
          <ac:chgData name="Chrissy LeMaire" userId="fffb4e015a970abe" providerId="LiveId" clId="{A781B63C-81A4-4BAA-9732-5AAF63D7FFB9}" dt="2024-05-08T12:15:01.771" v="22"/>
          <ac:spMkLst>
            <pc:docMk/>
            <pc:sldMk cId="1140654264" sldId="393"/>
            <ac:spMk id="6" creationId="{E9237C96-B2B0-0A14-50B9-3889AD4E58F7}"/>
          </ac:spMkLst>
        </pc:spChg>
      </pc:sldChg>
      <pc:sldChg chg="modSp del">
        <pc:chgData name="Chrissy LeMaire" userId="fffb4e015a970abe" providerId="LiveId" clId="{A781B63C-81A4-4BAA-9732-5AAF63D7FFB9}" dt="2024-05-26T21:32:03.934" v="2954" actId="47"/>
        <pc:sldMkLst>
          <pc:docMk/>
          <pc:sldMk cId="3177050210" sldId="394"/>
        </pc:sldMkLst>
        <pc:spChg chg="mod">
          <ac:chgData name="Chrissy LeMaire" userId="fffb4e015a970abe" providerId="LiveId" clId="{A781B63C-81A4-4BAA-9732-5AAF63D7FFB9}" dt="2024-05-08T12:15:01.771" v="22"/>
          <ac:spMkLst>
            <pc:docMk/>
            <pc:sldMk cId="3177050210" sldId="394"/>
            <ac:spMk id="6" creationId="{E9237C96-B2B0-0A14-50B9-3889AD4E58F7}"/>
          </ac:spMkLst>
        </pc:spChg>
      </pc:sldChg>
      <pc:sldChg chg="modSp del">
        <pc:chgData name="Chrissy LeMaire" userId="fffb4e015a970abe" providerId="LiveId" clId="{A781B63C-81A4-4BAA-9732-5AAF63D7FFB9}" dt="2024-05-26T21:32:03.934" v="2954" actId="47"/>
        <pc:sldMkLst>
          <pc:docMk/>
          <pc:sldMk cId="3609718678" sldId="395"/>
        </pc:sldMkLst>
        <pc:spChg chg="mod">
          <ac:chgData name="Chrissy LeMaire" userId="fffb4e015a970abe" providerId="LiveId" clId="{A781B63C-81A4-4BAA-9732-5AAF63D7FFB9}" dt="2024-05-08T12:15:01.771" v="22"/>
          <ac:spMkLst>
            <pc:docMk/>
            <pc:sldMk cId="3609718678" sldId="395"/>
            <ac:spMk id="6" creationId="{E9237C96-B2B0-0A14-50B9-3889AD4E58F7}"/>
          </ac:spMkLst>
        </pc:spChg>
      </pc:sldChg>
      <pc:sldChg chg="modSp del">
        <pc:chgData name="Chrissy LeMaire" userId="fffb4e015a970abe" providerId="LiveId" clId="{A781B63C-81A4-4BAA-9732-5AAF63D7FFB9}" dt="2024-05-26T21:32:03.934" v="2954" actId="47"/>
        <pc:sldMkLst>
          <pc:docMk/>
          <pc:sldMk cId="3319924023" sldId="396"/>
        </pc:sldMkLst>
        <pc:spChg chg="mod">
          <ac:chgData name="Chrissy LeMaire" userId="fffb4e015a970abe" providerId="LiveId" clId="{A781B63C-81A4-4BAA-9732-5AAF63D7FFB9}" dt="2024-05-08T12:15:01.771" v="22"/>
          <ac:spMkLst>
            <pc:docMk/>
            <pc:sldMk cId="3319924023" sldId="396"/>
            <ac:spMk id="6" creationId="{E9237C96-B2B0-0A14-50B9-3889AD4E58F7}"/>
          </ac:spMkLst>
        </pc:spChg>
      </pc:sldChg>
      <pc:sldChg chg="modSp del">
        <pc:chgData name="Chrissy LeMaire" userId="fffb4e015a970abe" providerId="LiveId" clId="{A781B63C-81A4-4BAA-9732-5AAF63D7FFB9}" dt="2024-05-26T21:32:03.934" v="2954" actId="47"/>
        <pc:sldMkLst>
          <pc:docMk/>
          <pc:sldMk cId="3692768032" sldId="397"/>
        </pc:sldMkLst>
        <pc:spChg chg="mod">
          <ac:chgData name="Chrissy LeMaire" userId="fffb4e015a970abe" providerId="LiveId" clId="{A781B63C-81A4-4BAA-9732-5AAF63D7FFB9}" dt="2024-05-08T12:15:01.771" v="22"/>
          <ac:spMkLst>
            <pc:docMk/>
            <pc:sldMk cId="3692768032" sldId="397"/>
            <ac:spMk id="6" creationId="{E9237C96-B2B0-0A14-50B9-3889AD4E58F7}"/>
          </ac:spMkLst>
        </pc:spChg>
      </pc:sldChg>
      <pc:sldChg chg="modSp del">
        <pc:chgData name="Chrissy LeMaire" userId="fffb4e015a970abe" providerId="LiveId" clId="{A781B63C-81A4-4BAA-9732-5AAF63D7FFB9}" dt="2024-05-26T21:32:03.934" v="2954" actId="47"/>
        <pc:sldMkLst>
          <pc:docMk/>
          <pc:sldMk cId="1375060041" sldId="398"/>
        </pc:sldMkLst>
        <pc:spChg chg="mod">
          <ac:chgData name="Chrissy LeMaire" userId="fffb4e015a970abe" providerId="LiveId" clId="{A781B63C-81A4-4BAA-9732-5AAF63D7FFB9}" dt="2024-05-08T12:15:01.771" v="22"/>
          <ac:spMkLst>
            <pc:docMk/>
            <pc:sldMk cId="1375060041" sldId="398"/>
            <ac:spMk id="6" creationId="{E9237C96-B2B0-0A14-50B9-3889AD4E58F7}"/>
          </ac:spMkLst>
        </pc:spChg>
      </pc:sldChg>
      <pc:sldChg chg="modSp del">
        <pc:chgData name="Chrissy LeMaire" userId="fffb4e015a970abe" providerId="LiveId" clId="{A781B63C-81A4-4BAA-9732-5AAF63D7FFB9}" dt="2024-05-26T21:32:03.934" v="2954" actId="47"/>
        <pc:sldMkLst>
          <pc:docMk/>
          <pc:sldMk cId="2123555473" sldId="399"/>
        </pc:sldMkLst>
        <pc:spChg chg="mod">
          <ac:chgData name="Chrissy LeMaire" userId="fffb4e015a970abe" providerId="LiveId" clId="{A781B63C-81A4-4BAA-9732-5AAF63D7FFB9}" dt="2024-05-08T12:15:01.771" v="22"/>
          <ac:spMkLst>
            <pc:docMk/>
            <pc:sldMk cId="2123555473" sldId="399"/>
            <ac:spMk id="6" creationId="{E9237C96-B2B0-0A14-50B9-3889AD4E58F7}"/>
          </ac:spMkLst>
        </pc:spChg>
      </pc:sldChg>
      <pc:sldChg chg="modSp del">
        <pc:chgData name="Chrissy LeMaire" userId="fffb4e015a970abe" providerId="LiveId" clId="{A781B63C-81A4-4BAA-9732-5AAF63D7FFB9}" dt="2024-05-26T21:32:03.934" v="2954" actId="47"/>
        <pc:sldMkLst>
          <pc:docMk/>
          <pc:sldMk cId="352277634" sldId="400"/>
        </pc:sldMkLst>
        <pc:spChg chg="mod">
          <ac:chgData name="Chrissy LeMaire" userId="fffb4e015a970abe" providerId="LiveId" clId="{A781B63C-81A4-4BAA-9732-5AAF63D7FFB9}" dt="2024-05-08T12:15:01.771" v="22"/>
          <ac:spMkLst>
            <pc:docMk/>
            <pc:sldMk cId="352277634" sldId="400"/>
            <ac:spMk id="6" creationId="{E9237C96-B2B0-0A14-50B9-3889AD4E58F7}"/>
          </ac:spMkLst>
        </pc:spChg>
      </pc:sldChg>
      <pc:sldChg chg="modSp del">
        <pc:chgData name="Chrissy LeMaire" userId="fffb4e015a970abe" providerId="LiveId" clId="{A781B63C-81A4-4BAA-9732-5AAF63D7FFB9}" dt="2024-05-26T21:32:03.934" v="2954" actId="47"/>
        <pc:sldMkLst>
          <pc:docMk/>
          <pc:sldMk cId="1925579908" sldId="401"/>
        </pc:sldMkLst>
        <pc:spChg chg="mod">
          <ac:chgData name="Chrissy LeMaire" userId="fffb4e015a970abe" providerId="LiveId" clId="{A781B63C-81A4-4BAA-9732-5AAF63D7FFB9}" dt="2024-05-08T12:15:01.771" v="22"/>
          <ac:spMkLst>
            <pc:docMk/>
            <pc:sldMk cId="1925579908" sldId="401"/>
            <ac:spMk id="6" creationId="{E9237C96-B2B0-0A14-50B9-3889AD4E58F7}"/>
          </ac:spMkLst>
        </pc:spChg>
      </pc:sldChg>
      <pc:sldChg chg="modSp del">
        <pc:chgData name="Chrissy LeMaire" userId="fffb4e015a970abe" providerId="LiveId" clId="{A781B63C-81A4-4BAA-9732-5AAF63D7FFB9}" dt="2024-05-26T21:32:03.934" v="2954" actId="47"/>
        <pc:sldMkLst>
          <pc:docMk/>
          <pc:sldMk cId="672201628" sldId="402"/>
        </pc:sldMkLst>
        <pc:spChg chg="mod">
          <ac:chgData name="Chrissy LeMaire" userId="fffb4e015a970abe" providerId="LiveId" clId="{A781B63C-81A4-4BAA-9732-5AAF63D7FFB9}" dt="2024-05-08T12:15:01.771" v="22"/>
          <ac:spMkLst>
            <pc:docMk/>
            <pc:sldMk cId="672201628" sldId="402"/>
            <ac:spMk id="6" creationId="{E9237C96-B2B0-0A14-50B9-3889AD4E58F7}"/>
          </ac:spMkLst>
        </pc:spChg>
      </pc:sldChg>
      <pc:sldChg chg="addSp delSp modSp del mod">
        <pc:chgData name="Chrissy LeMaire" userId="fffb4e015a970abe" providerId="LiveId" clId="{A781B63C-81A4-4BAA-9732-5AAF63D7FFB9}" dt="2024-05-26T21:32:03.934" v="2954" actId="47"/>
        <pc:sldMkLst>
          <pc:docMk/>
          <pc:sldMk cId="2606491359" sldId="403"/>
        </pc:sldMkLst>
        <pc:spChg chg="mod">
          <ac:chgData name="Chrissy LeMaire" userId="fffb4e015a970abe" providerId="LiveId" clId="{A781B63C-81A4-4BAA-9732-5AAF63D7FFB9}" dt="2024-05-08T12:15:01.771" v="22"/>
          <ac:spMkLst>
            <pc:docMk/>
            <pc:sldMk cId="2606491359" sldId="403"/>
            <ac:spMk id="6" creationId="{E9237C96-B2B0-0A14-50B9-3889AD4E58F7}"/>
          </ac:spMkLst>
        </pc:spChg>
        <pc:picChg chg="add mod">
          <ac:chgData name="Chrissy LeMaire" userId="fffb4e015a970abe" providerId="LiveId" clId="{A781B63C-81A4-4BAA-9732-5AAF63D7FFB9}" dt="2024-05-26T21:30:21.379" v="2901"/>
          <ac:picMkLst>
            <pc:docMk/>
            <pc:sldMk cId="2606491359" sldId="403"/>
            <ac:picMk id="2" creationId="{CC1B92A4-BD78-75D4-13A4-CB4C3A4D66EC}"/>
          </ac:picMkLst>
        </pc:picChg>
        <pc:picChg chg="del">
          <ac:chgData name="Chrissy LeMaire" userId="fffb4e015a970abe" providerId="LiveId" clId="{A781B63C-81A4-4BAA-9732-5AAF63D7FFB9}" dt="2024-05-26T21:30:21.139" v="2900" actId="478"/>
          <ac:picMkLst>
            <pc:docMk/>
            <pc:sldMk cId="2606491359" sldId="403"/>
            <ac:picMk id="9" creationId="{A13029E6-E279-B4F8-EA72-EC008582184F}"/>
          </ac:picMkLst>
        </pc:picChg>
      </pc:sldChg>
      <pc:sldChg chg="modSp del">
        <pc:chgData name="Chrissy LeMaire" userId="fffb4e015a970abe" providerId="LiveId" clId="{A781B63C-81A4-4BAA-9732-5AAF63D7FFB9}" dt="2024-05-26T21:32:03.934" v="2954" actId="47"/>
        <pc:sldMkLst>
          <pc:docMk/>
          <pc:sldMk cId="3157351852" sldId="404"/>
        </pc:sldMkLst>
        <pc:spChg chg="mod">
          <ac:chgData name="Chrissy LeMaire" userId="fffb4e015a970abe" providerId="LiveId" clId="{A781B63C-81A4-4BAA-9732-5AAF63D7FFB9}" dt="2024-05-08T12:15:01.771" v="22"/>
          <ac:spMkLst>
            <pc:docMk/>
            <pc:sldMk cId="3157351852" sldId="404"/>
            <ac:spMk id="6" creationId="{E9237C96-B2B0-0A14-50B9-3889AD4E58F7}"/>
          </ac:spMkLst>
        </pc:spChg>
      </pc:sldChg>
      <pc:sldChg chg="modSp del">
        <pc:chgData name="Chrissy LeMaire" userId="fffb4e015a970abe" providerId="LiveId" clId="{A781B63C-81A4-4BAA-9732-5AAF63D7FFB9}" dt="2024-05-26T21:32:03.934" v="2954" actId="47"/>
        <pc:sldMkLst>
          <pc:docMk/>
          <pc:sldMk cId="2107895746" sldId="405"/>
        </pc:sldMkLst>
        <pc:spChg chg="mod">
          <ac:chgData name="Chrissy LeMaire" userId="fffb4e015a970abe" providerId="LiveId" clId="{A781B63C-81A4-4BAA-9732-5AAF63D7FFB9}" dt="2024-05-08T12:15:01.771" v="22"/>
          <ac:spMkLst>
            <pc:docMk/>
            <pc:sldMk cId="2107895746" sldId="405"/>
            <ac:spMk id="6" creationId="{E9237C96-B2B0-0A14-50B9-3889AD4E58F7}"/>
          </ac:spMkLst>
        </pc:spChg>
      </pc:sldChg>
      <pc:sldChg chg="modSp del">
        <pc:chgData name="Chrissy LeMaire" userId="fffb4e015a970abe" providerId="LiveId" clId="{A781B63C-81A4-4BAA-9732-5AAF63D7FFB9}" dt="2024-05-26T21:32:03.934" v="2954" actId="47"/>
        <pc:sldMkLst>
          <pc:docMk/>
          <pc:sldMk cId="1680550569" sldId="406"/>
        </pc:sldMkLst>
        <pc:spChg chg="mod">
          <ac:chgData name="Chrissy LeMaire" userId="fffb4e015a970abe" providerId="LiveId" clId="{A781B63C-81A4-4BAA-9732-5AAF63D7FFB9}" dt="2024-05-08T12:15:01.771" v="22"/>
          <ac:spMkLst>
            <pc:docMk/>
            <pc:sldMk cId="1680550569" sldId="406"/>
            <ac:spMk id="6" creationId="{E9237C96-B2B0-0A14-50B9-3889AD4E58F7}"/>
          </ac:spMkLst>
        </pc:spChg>
      </pc:sldChg>
      <pc:sldChg chg="modSp del">
        <pc:chgData name="Chrissy LeMaire" userId="fffb4e015a970abe" providerId="LiveId" clId="{A781B63C-81A4-4BAA-9732-5AAF63D7FFB9}" dt="2024-05-26T21:32:03.934" v="2954" actId="47"/>
        <pc:sldMkLst>
          <pc:docMk/>
          <pc:sldMk cId="2303812552" sldId="407"/>
        </pc:sldMkLst>
        <pc:spChg chg="mod">
          <ac:chgData name="Chrissy LeMaire" userId="fffb4e015a970abe" providerId="LiveId" clId="{A781B63C-81A4-4BAA-9732-5AAF63D7FFB9}" dt="2024-05-08T12:15:01.771" v="22"/>
          <ac:spMkLst>
            <pc:docMk/>
            <pc:sldMk cId="2303812552" sldId="407"/>
            <ac:spMk id="6" creationId="{E9237C96-B2B0-0A14-50B9-3889AD4E58F7}"/>
          </ac:spMkLst>
        </pc:spChg>
      </pc:sldChg>
      <pc:sldChg chg="modSp del">
        <pc:chgData name="Chrissy LeMaire" userId="fffb4e015a970abe" providerId="LiveId" clId="{A781B63C-81A4-4BAA-9732-5AAF63D7FFB9}" dt="2024-05-26T21:32:03.934" v="2954" actId="47"/>
        <pc:sldMkLst>
          <pc:docMk/>
          <pc:sldMk cId="3982746108" sldId="408"/>
        </pc:sldMkLst>
        <pc:spChg chg="mod">
          <ac:chgData name="Chrissy LeMaire" userId="fffb4e015a970abe" providerId="LiveId" clId="{A781B63C-81A4-4BAA-9732-5AAF63D7FFB9}" dt="2024-05-08T12:15:01.771" v="22"/>
          <ac:spMkLst>
            <pc:docMk/>
            <pc:sldMk cId="3982746108" sldId="408"/>
            <ac:spMk id="6" creationId="{E9237C96-B2B0-0A14-50B9-3889AD4E58F7}"/>
          </ac:spMkLst>
        </pc:spChg>
      </pc:sldChg>
      <pc:sldChg chg="modSp del">
        <pc:chgData name="Chrissy LeMaire" userId="fffb4e015a970abe" providerId="LiveId" clId="{A781B63C-81A4-4BAA-9732-5AAF63D7FFB9}" dt="2024-05-26T21:32:03.934" v="2954" actId="47"/>
        <pc:sldMkLst>
          <pc:docMk/>
          <pc:sldMk cId="3948877029" sldId="409"/>
        </pc:sldMkLst>
        <pc:spChg chg="mod">
          <ac:chgData name="Chrissy LeMaire" userId="fffb4e015a970abe" providerId="LiveId" clId="{A781B63C-81A4-4BAA-9732-5AAF63D7FFB9}" dt="2024-05-08T12:15:01.771" v="22"/>
          <ac:spMkLst>
            <pc:docMk/>
            <pc:sldMk cId="3948877029" sldId="409"/>
            <ac:spMk id="6" creationId="{E9237C96-B2B0-0A14-50B9-3889AD4E58F7}"/>
          </ac:spMkLst>
        </pc:spChg>
      </pc:sldChg>
      <pc:sldChg chg="modSp del">
        <pc:chgData name="Chrissy LeMaire" userId="fffb4e015a970abe" providerId="LiveId" clId="{A781B63C-81A4-4BAA-9732-5AAF63D7FFB9}" dt="2024-05-26T21:32:03.934" v="2954" actId="47"/>
        <pc:sldMkLst>
          <pc:docMk/>
          <pc:sldMk cId="3310437570" sldId="410"/>
        </pc:sldMkLst>
        <pc:spChg chg="mod">
          <ac:chgData name="Chrissy LeMaire" userId="fffb4e015a970abe" providerId="LiveId" clId="{A781B63C-81A4-4BAA-9732-5AAF63D7FFB9}" dt="2024-05-08T12:15:01.771" v="22"/>
          <ac:spMkLst>
            <pc:docMk/>
            <pc:sldMk cId="3310437570" sldId="410"/>
            <ac:spMk id="6" creationId="{E9237C96-B2B0-0A14-50B9-3889AD4E58F7}"/>
          </ac:spMkLst>
        </pc:spChg>
      </pc:sldChg>
      <pc:sldChg chg="modSp del">
        <pc:chgData name="Chrissy LeMaire" userId="fffb4e015a970abe" providerId="LiveId" clId="{A781B63C-81A4-4BAA-9732-5AAF63D7FFB9}" dt="2024-05-26T21:32:03.934" v="2954" actId="47"/>
        <pc:sldMkLst>
          <pc:docMk/>
          <pc:sldMk cId="4051720038" sldId="411"/>
        </pc:sldMkLst>
        <pc:spChg chg="mod">
          <ac:chgData name="Chrissy LeMaire" userId="fffb4e015a970abe" providerId="LiveId" clId="{A781B63C-81A4-4BAA-9732-5AAF63D7FFB9}" dt="2024-05-08T12:15:01.771" v="22"/>
          <ac:spMkLst>
            <pc:docMk/>
            <pc:sldMk cId="4051720038" sldId="411"/>
            <ac:spMk id="6" creationId="{E9237C96-B2B0-0A14-50B9-3889AD4E58F7}"/>
          </ac:spMkLst>
        </pc:spChg>
      </pc:sldChg>
      <pc:sldChg chg="addSp delSp modSp add mod modAnim modNotesTx">
        <pc:chgData name="Chrissy LeMaire" userId="fffb4e015a970abe" providerId="LiveId" clId="{A781B63C-81A4-4BAA-9732-5AAF63D7FFB9}" dt="2024-06-07T07:50:47.378" v="3652" actId="20577"/>
        <pc:sldMkLst>
          <pc:docMk/>
          <pc:sldMk cId="2893867702" sldId="412"/>
        </pc:sldMkLst>
        <pc:spChg chg="del">
          <ac:chgData name="Chrissy LeMaire" userId="fffb4e015a970abe" providerId="LiveId" clId="{A781B63C-81A4-4BAA-9732-5AAF63D7FFB9}" dt="2024-05-09T08:21:52.354" v="370" actId="478"/>
          <ac:spMkLst>
            <pc:docMk/>
            <pc:sldMk cId="2893867702" sldId="412"/>
            <ac:spMk id="4" creationId="{6091FD65-6788-E8A0-F8ED-651A2C370505}"/>
          </ac:spMkLst>
        </pc:spChg>
        <pc:spChg chg="del">
          <ac:chgData name="Chrissy LeMaire" userId="fffb4e015a970abe" providerId="LiveId" clId="{A781B63C-81A4-4BAA-9732-5AAF63D7FFB9}" dt="2024-05-09T08:21:54.786" v="371" actId="478"/>
          <ac:spMkLst>
            <pc:docMk/>
            <pc:sldMk cId="2893867702" sldId="412"/>
            <ac:spMk id="6" creationId="{E9237C96-B2B0-0A14-50B9-3889AD4E58F7}"/>
          </ac:spMkLst>
        </pc:spChg>
        <pc:picChg chg="del">
          <ac:chgData name="Chrissy LeMaire" userId="fffb4e015a970abe" providerId="LiveId" clId="{A781B63C-81A4-4BAA-9732-5AAF63D7FFB9}" dt="2024-05-08T12:21:08.242" v="51" actId="478"/>
          <ac:picMkLst>
            <pc:docMk/>
            <pc:sldMk cId="2893867702" sldId="412"/>
            <ac:picMk id="4098" creationId="{8FF769CD-2585-E2C9-76EA-B9126C912952}"/>
          </ac:picMkLst>
        </pc:picChg>
        <pc:picChg chg="add mod">
          <ac:chgData name="Chrissy LeMaire" userId="fffb4e015a970abe" providerId="LiveId" clId="{A781B63C-81A4-4BAA-9732-5AAF63D7FFB9}" dt="2024-05-09T08:22:01.476" v="392" actId="1036"/>
          <ac:picMkLst>
            <pc:docMk/>
            <pc:sldMk cId="2893867702" sldId="412"/>
            <ac:picMk id="5122" creationId="{6D8F2E95-3B92-A4CD-B851-6B9BE8FC200A}"/>
          </ac:picMkLst>
        </pc:picChg>
        <pc:picChg chg="add mod">
          <ac:chgData name="Chrissy LeMaire" userId="fffb4e015a970abe" providerId="LiveId" clId="{A781B63C-81A4-4BAA-9732-5AAF63D7FFB9}" dt="2024-05-09T08:22:18.896" v="417" actId="1036"/>
          <ac:picMkLst>
            <pc:docMk/>
            <pc:sldMk cId="2893867702" sldId="412"/>
            <ac:picMk id="5124" creationId="{BAE9BE6B-41B1-4D1D-2EAC-4D1FBA2A31C4}"/>
          </ac:picMkLst>
        </pc:picChg>
        <pc:picChg chg="add del mod">
          <ac:chgData name="Chrissy LeMaire" userId="fffb4e015a970abe" providerId="LiveId" clId="{A781B63C-81A4-4BAA-9732-5AAF63D7FFB9}" dt="2024-05-08T12:22:31.494" v="68" actId="21"/>
          <ac:picMkLst>
            <pc:docMk/>
            <pc:sldMk cId="2893867702" sldId="412"/>
            <ac:picMk id="5126" creationId="{8BBC8FD7-7502-D665-75C3-276B5592CACE}"/>
          </ac:picMkLst>
        </pc:picChg>
      </pc:sldChg>
      <pc:sldChg chg="addSp delSp modSp add mod setBg modNotesTx">
        <pc:chgData name="Chrissy LeMaire" userId="fffb4e015a970abe" providerId="LiveId" clId="{A781B63C-81A4-4BAA-9732-5AAF63D7FFB9}" dt="2024-06-07T07:51:22.494" v="3676" actId="20577"/>
        <pc:sldMkLst>
          <pc:docMk/>
          <pc:sldMk cId="484295606" sldId="413"/>
        </pc:sldMkLst>
        <pc:spChg chg="del">
          <ac:chgData name="Chrissy LeMaire" userId="fffb4e015a970abe" providerId="LiveId" clId="{A781B63C-81A4-4BAA-9732-5AAF63D7FFB9}" dt="2024-05-09T08:20:44.646" v="294" actId="478"/>
          <ac:spMkLst>
            <pc:docMk/>
            <pc:sldMk cId="484295606" sldId="413"/>
            <ac:spMk id="4" creationId="{6091FD65-6788-E8A0-F8ED-651A2C370505}"/>
          </ac:spMkLst>
        </pc:spChg>
        <pc:spChg chg="del">
          <ac:chgData name="Chrissy LeMaire" userId="fffb4e015a970abe" providerId="LiveId" clId="{A781B63C-81A4-4BAA-9732-5AAF63D7FFB9}" dt="2024-05-09T08:20:49.521" v="295" actId="478"/>
          <ac:spMkLst>
            <pc:docMk/>
            <pc:sldMk cId="484295606" sldId="413"/>
            <ac:spMk id="6" creationId="{E9237C96-B2B0-0A14-50B9-3889AD4E58F7}"/>
          </ac:spMkLst>
        </pc:spChg>
        <pc:picChg chg="del">
          <ac:chgData name="Chrissy LeMaire" userId="fffb4e015a970abe" providerId="LiveId" clId="{A781B63C-81A4-4BAA-9732-5AAF63D7FFB9}" dt="2024-05-08T12:23:57.690" v="103" actId="478"/>
          <ac:picMkLst>
            <pc:docMk/>
            <pc:sldMk cId="484295606" sldId="413"/>
            <ac:picMk id="2" creationId="{2D8E9C43-9EDF-0B47-2F44-04BB02262A40}"/>
          </ac:picMkLst>
        </pc:picChg>
        <pc:picChg chg="add mod">
          <ac:chgData name="Chrissy LeMaire" userId="fffb4e015a970abe" providerId="LiveId" clId="{A781B63C-81A4-4BAA-9732-5AAF63D7FFB9}" dt="2024-06-07T07:51:14.072" v="3654"/>
          <ac:picMkLst>
            <pc:docMk/>
            <pc:sldMk cId="484295606" sldId="413"/>
            <ac:picMk id="2" creationId="{53F0754D-5D07-4BF5-6404-F1B267C91876}"/>
          </ac:picMkLst>
        </pc:picChg>
        <pc:picChg chg="add del mod">
          <ac:chgData name="Chrissy LeMaire" userId="fffb4e015a970abe" providerId="LiveId" clId="{A781B63C-81A4-4BAA-9732-5AAF63D7FFB9}" dt="2024-06-07T07:51:13.824" v="3653" actId="478"/>
          <ac:picMkLst>
            <pc:docMk/>
            <pc:sldMk cId="484295606" sldId="413"/>
            <ac:picMk id="3" creationId="{8BBC8FD7-7502-D665-75C3-276B5592CACE}"/>
          </ac:picMkLst>
        </pc:picChg>
        <pc:picChg chg="del">
          <ac:chgData name="Chrissy LeMaire" userId="fffb4e015a970abe" providerId="LiveId" clId="{A781B63C-81A4-4BAA-9732-5AAF63D7FFB9}" dt="2024-05-08T12:22:37.369" v="70" actId="478"/>
          <ac:picMkLst>
            <pc:docMk/>
            <pc:sldMk cId="484295606" sldId="413"/>
            <ac:picMk id="5122" creationId="{6D8F2E95-3B92-A4CD-B851-6B9BE8FC200A}"/>
          </ac:picMkLst>
        </pc:picChg>
        <pc:picChg chg="del">
          <ac:chgData name="Chrissy LeMaire" userId="fffb4e015a970abe" providerId="LiveId" clId="{A781B63C-81A4-4BAA-9732-5AAF63D7FFB9}" dt="2024-05-08T12:22:37.369" v="70" actId="478"/>
          <ac:picMkLst>
            <pc:docMk/>
            <pc:sldMk cId="484295606" sldId="413"/>
            <ac:picMk id="5124" creationId="{BAE9BE6B-41B1-4D1D-2EAC-4D1FBA2A31C4}"/>
          </ac:picMkLst>
        </pc:picChg>
        <pc:picChg chg="add del mod">
          <ac:chgData name="Chrissy LeMaire" userId="fffb4e015a970abe" providerId="LiveId" clId="{A781B63C-81A4-4BAA-9732-5AAF63D7FFB9}" dt="2024-05-08T12:23:56.021" v="102" actId="21"/>
          <ac:picMkLst>
            <pc:docMk/>
            <pc:sldMk cId="484295606" sldId="413"/>
            <ac:picMk id="5126" creationId="{8BBC8FD7-7502-D665-75C3-276B5592CACE}"/>
          </ac:picMkLst>
        </pc:picChg>
      </pc:sldChg>
      <pc:sldChg chg="addSp delSp modSp add del mod ord">
        <pc:chgData name="Chrissy LeMaire" userId="fffb4e015a970abe" providerId="LiveId" clId="{A781B63C-81A4-4BAA-9732-5AAF63D7FFB9}" dt="2024-05-25T11:37:54.793" v="1027" actId="2696"/>
        <pc:sldMkLst>
          <pc:docMk/>
          <pc:sldMk cId="1537362887" sldId="414"/>
        </pc:sldMkLst>
        <pc:spChg chg="add del mod">
          <ac:chgData name="Chrissy LeMaire" userId="fffb4e015a970abe" providerId="LiveId" clId="{A781B63C-81A4-4BAA-9732-5AAF63D7FFB9}" dt="2024-05-25T08:49:06.282" v="448" actId="22"/>
          <ac:spMkLst>
            <pc:docMk/>
            <pc:sldMk cId="1537362887" sldId="414"/>
            <ac:spMk id="5" creationId="{C8DD14F3-2C14-2891-1E3E-9E51A729991A}"/>
          </ac:spMkLst>
        </pc:spChg>
        <pc:spChg chg="add del">
          <ac:chgData name="Chrissy LeMaire" userId="fffb4e015a970abe" providerId="LiveId" clId="{A781B63C-81A4-4BAA-9732-5AAF63D7FFB9}" dt="2024-05-25T08:49:09.994" v="452" actId="22"/>
          <ac:spMkLst>
            <pc:docMk/>
            <pc:sldMk cId="1537362887" sldId="414"/>
            <ac:spMk id="8" creationId="{562BB106-2C0C-8A71-6A67-7F5D56654062}"/>
          </ac:spMkLst>
        </pc:spChg>
        <pc:spChg chg="add mod">
          <ac:chgData name="Chrissy LeMaire" userId="fffb4e015a970abe" providerId="LiveId" clId="{A781B63C-81A4-4BAA-9732-5AAF63D7FFB9}" dt="2024-05-25T08:50:57.793" v="490" actId="1036"/>
          <ac:spMkLst>
            <pc:docMk/>
            <pc:sldMk cId="1537362887" sldId="414"/>
            <ac:spMk id="10" creationId="{AF81F881-E2C5-BA30-E667-0B97939D600A}"/>
          </ac:spMkLst>
        </pc:spChg>
        <pc:picChg chg="del">
          <ac:chgData name="Chrissy LeMaire" userId="fffb4e015a970abe" providerId="LiveId" clId="{A781B63C-81A4-4BAA-9732-5AAF63D7FFB9}" dt="2024-05-08T12:25:45.840" v="110" actId="478"/>
          <ac:picMkLst>
            <pc:docMk/>
            <pc:sldMk cId="1537362887" sldId="414"/>
            <ac:picMk id="4098" creationId="{8FF769CD-2585-E2C9-76EA-B9126C912952}"/>
          </ac:picMkLst>
        </pc:picChg>
      </pc:sldChg>
      <pc:sldChg chg="add ord">
        <pc:chgData name="Chrissy LeMaire" userId="fffb4e015a970abe" providerId="LiveId" clId="{A781B63C-81A4-4BAA-9732-5AAF63D7FFB9}" dt="2024-06-09T16:12:06.110" v="7963"/>
        <pc:sldMkLst>
          <pc:docMk/>
          <pc:sldMk cId="3758871914" sldId="414"/>
        </pc:sldMkLst>
      </pc:sldChg>
      <pc:sldChg chg="addSp delSp modSp add mod setBg modNotesTx">
        <pc:chgData name="Chrissy LeMaire" userId="fffb4e015a970abe" providerId="LiveId" clId="{A781B63C-81A4-4BAA-9732-5AAF63D7FFB9}" dt="2024-06-07T07:52:11.620" v="3817" actId="20577"/>
        <pc:sldMkLst>
          <pc:docMk/>
          <pc:sldMk cId="565705974" sldId="415"/>
        </pc:sldMkLst>
        <pc:spChg chg="del">
          <ac:chgData name="Chrissy LeMaire" userId="fffb4e015a970abe" providerId="LiveId" clId="{A781B63C-81A4-4BAA-9732-5AAF63D7FFB9}" dt="2024-05-09T08:20:29.287" v="271" actId="478"/>
          <ac:spMkLst>
            <pc:docMk/>
            <pc:sldMk cId="565705974" sldId="415"/>
            <ac:spMk id="4" creationId="{6091FD65-6788-E8A0-F8ED-651A2C370505}"/>
          </ac:spMkLst>
        </pc:spChg>
        <pc:spChg chg="del">
          <ac:chgData name="Chrissy LeMaire" userId="fffb4e015a970abe" providerId="LiveId" clId="{A781B63C-81A4-4BAA-9732-5AAF63D7FFB9}" dt="2024-05-09T08:20:37.550" v="290" actId="478"/>
          <ac:spMkLst>
            <pc:docMk/>
            <pc:sldMk cId="565705974" sldId="415"/>
            <ac:spMk id="6" creationId="{E9237C96-B2B0-0A14-50B9-3889AD4E58F7}"/>
          </ac:spMkLst>
        </pc:spChg>
        <pc:picChg chg="del mod">
          <ac:chgData name="Chrissy LeMaire" userId="fffb4e015a970abe" providerId="LiveId" clId="{A781B63C-81A4-4BAA-9732-5AAF63D7FFB9}" dt="2024-05-08T12:26:02.956" v="116" actId="478"/>
          <ac:picMkLst>
            <pc:docMk/>
            <pc:sldMk cId="565705974" sldId="415"/>
            <ac:picMk id="2" creationId="{2D8E9C43-9EDF-0B47-2F44-04BB02262A40}"/>
          </ac:picMkLst>
        </pc:picChg>
        <pc:picChg chg="add mod">
          <ac:chgData name="Chrissy LeMaire" userId="fffb4e015a970abe" providerId="LiveId" clId="{A781B63C-81A4-4BAA-9732-5AAF63D7FFB9}" dt="2024-05-08T12:25:59.730" v="115" actId="14100"/>
          <ac:picMkLst>
            <pc:docMk/>
            <pc:sldMk cId="565705974" sldId="415"/>
            <ac:picMk id="6146" creationId="{A83B33DE-5E3E-A2DD-48A0-291A4DFBE758}"/>
          </ac:picMkLst>
        </pc:picChg>
        <pc:picChg chg="add mod">
          <ac:chgData name="Chrissy LeMaire" userId="fffb4e015a970abe" providerId="LiveId" clId="{A781B63C-81A4-4BAA-9732-5AAF63D7FFB9}" dt="2024-05-09T08:20:39.942" v="293" actId="1035"/>
          <ac:picMkLst>
            <pc:docMk/>
            <pc:sldMk cId="565705974" sldId="415"/>
            <ac:picMk id="6148" creationId="{02BEFBB8-E43A-62F7-FE2B-BAA5B2278DBD}"/>
          </ac:picMkLst>
        </pc:picChg>
        <pc:picChg chg="add del mod">
          <ac:chgData name="Chrissy LeMaire" userId="fffb4e015a970abe" providerId="LiveId" clId="{A781B63C-81A4-4BAA-9732-5AAF63D7FFB9}" dt="2024-05-08T12:27:12.714" v="165" actId="478"/>
          <ac:picMkLst>
            <pc:docMk/>
            <pc:sldMk cId="565705974" sldId="415"/>
            <ac:picMk id="6150" creationId="{08BF3531-9EAF-AA0E-1DBD-EDF2EC4D38BC}"/>
          </ac:picMkLst>
        </pc:picChg>
      </pc:sldChg>
      <pc:sldChg chg="addSp delSp modSp add mod ord setBg modNotesTx">
        <pc:chgData name="Chrissy LeMaire" userId="fffb4e015a970abe" providerId="LiveId" clId="{A781B63C-81A4-4BAA-9732-5AAF63D7FFB9}" dt="2024-06-07T07:48:21.992" v="3165" actId="20577"/>
        <pc:sldMkLst>
          <pc:docMk/>
          <pc:sldMk cId="2004484156" sldId="416"/>
        </pc:sldMkLst>
        <pc:spChg chg="del">
          <ac:chgData name="Chrissy LeMaire" userId="fffb4e015a970abe" providerId="LiveId" clId="{A781B63C-81A4-4BAA-9732-5AAF63D7FFB9}" dt="2024-05-09T08:13:49.381" v="243" actId="478"/>
          <ac:spMkLst>
            <pc:docMk/>
            <pc:sldMk cId="2004484156" sldId="416"/>
            <ac:spMk id="4" creationId="{6091FD65-6788-E8A0-F8ED-651A2C370505}"/>
          </ac:spMkLst>
        </pc:spChg>
        <pc:spChg chg="del">
          <ac:chgData name="Chrissy LeMaire" userId="fffb4e015a970abe" providerId="LiveId" clId="{A781B63C-81A4-4BAA-9732-5AAF63D7FFB9}" dt="2024-05-09T08:13:56.275" v="244" actId="478"/>
          <ac:spMkLst>
            <pc:docMk/>
            <pc:sldMk cId="2004484156" sldId="416"/>
            <ac:spMk id="6" creationId="{E9237C96-B2B0-0A14-50B9-3889AD4E58F7}"/>
          </ac:spMkLst>
        </pc:spChg>
        <pc:picChg chg="add del">
          <ac:chgData name="Chrissy LeMaire" userId="fffb4e015a970abe" providerId="LiveId" clId="{A781B63C-81A4-4BAA-9732-5AAF63D7FFB9}" dt="2024-05-08T12:29:38.061" v="201" actId="478"/>
          <ac:picMkLst>
            <pc:docMk/>
            <pc:sldMk cId="2004484156" sldId="416"/>
            <ac:picMk id="2" creationId="{2D8E9C43-9EDF-0B47-2F44-04BB02262A40}"/>
          </ac:picMkLst>
        </pc:picChg>
        <pc:picChg chg="add del mod">
          <ac:chgData name="Chrissy LeMaire" userId="fffb4e015a970abe" providerId="LiveId" clId="{A781B63C-81A4-4BAA-9732-5AAF63D7FFB9}" dt="2024-05-09T08:14:29.973" v="249" actId="1076"/>
          <ac:picMkLst>
            <pc:docMk/>
            <pc:sldMk cId="2004484156" sldId="416"/>
            <ac:picMk id="8194" creationId="{96D2C7EB-92E4-C9A7-D9AF-7553BBF3C001}"/>
          </ac:picMkLst>
        </pc:picChg>
      </pc:sldChg>
      <pc:sldChg chg="addSp delSp modSp add mod setBg modNotesTx">
        <pc:chgData name="Chrissy LeMaire" userId="fffb4e015a970abe" providerId="LiveId" clId="{A781B63C-81A4-4BAA-9732-5AAF63D7FFB9}" dt="2024-06-07T07:52:32.401" v="3940" actId="20577"/>
        <pc:sldMkLst>
          <pc:docMk/>
          <pc:sldMk cId="1056541608" sldId="417"/>
        </pc:sldMkLst>
        <pc:spChg chg="del">
          <ac:chgData name="Chrissy LeMaire" userId="fffb4e015a970abe" providerId="LiveId" clId="{A781B63C-81A4-4BAA-9732-5AAF63D7FFB9}" dt="2024-05-09T08:20:24.571" v="270" actId="478"/>
          <ac:spMkLst>
            <pc:docMk/>
            <pc:sldMk cId="1056541608" sldId="417"/>
            <ac:spMk id="4" creationId="{6091FD65-6788-E8A0-F8ED-651A2C370505}"/>
          </ac:spMkLst>
        </pc:spChg>
        <pc:spChg chg="del">
          <ac:chgData name="Chrissy LeMaire" userId="fffb4e015a970abe" providerId="LiveId" clId="{A781B63C-81A4-4BAA-9732-5AAF63D7FFB9}" dt="2024-05-09T08:22:34.422" v="418" actId="478"/>
          <ac:spMkLst>
            <pc:docMk/>
            <pc:sldMk cId="1056541608" sldId="417"/>
            <ac:spMk id="6" creationId="{E9237C96-B2B0-0A14-50B9-3889AD4E58F7}"/>
          </ac:spMkLst>
        </pc:spChg>
        <pc:grpChg chg="add mod">
          <ac:chgData name="Chrissy LeMaire" userId="fffb4e015a970abe" providerId="LiveId" clId="{A781B63C-81A4-4BAA-9732-5AAF63D7FFB9}" dt="2024-05-09T08:22:45.474" v="433" actId="1035"/>
          <ac:grpSpMkLst>
            <pc:docMk/>
            <pc:sldMk cId="1056541608" sldId="417"/>
            <ac:grpSpMk id="2" creationId="{13308766-D99D-016E-78D8-5F85A43838E5}"/>
          </ac:grpSpMkLst>
        </pc:grpChg>
        <pc:picChg chg="mod">
          <ac:chgData name="Chrissy LeMaire" userId="fffb4e015a970abe" providerId="LiveId" clId="{A781B63C-81A4-4BAA-9732-5AAF63D7FFB9}" dt="2024-05-09T08:22:45.474" v="433" actId="1035"/>
          <ac:picMkLst>
            <pc:docMk/>
            <pc:sldMk cId="1056541608" sldId="417"/>
            <ac:picMk id="6148" creationId="{02BEFBB8-E43A-62F7-FE2B-BAA5B2278DBD}"/>
          </ac:picMkLst>
        </pc:picChg>
        <pc:picChg chg="add del mod">
          <ac:chgData name="Chrissy LeMaire" userId="fffb4e015a970abe" providerId="LiveId" clId="{A781B63C-81A4-4BAA-9732-5AAF63D7FFB9}" dt="2024-05-09T08:22:45.474" v="433" actId="1035"/>
          <ac:picMkLst>
            <pc:docMk/>
            <pc:sldMk cId="1056541608" sldId="417"/>
            <ac:picMk id="6150" creationId="{08BF3531-9EAF-AA0E-1DBD-EDF2EC4D38BC}"/>
          </ac:picMkLst>
        </pc:picChg>
      </pc:sldChg>
      <pc:sldChg chg="add del modNotesTx">
        <pc:chgData name="Chrissy LeMaire" userId="fffb4e015a970abe" providerId="LiveId" clId="{A781B63C-81A4-4BAA-9732-5AAF63D7FFB9}" dt="2024-06-10T14:30:59.943" v="9829" actId="47"/>
        <pc:sldMkLst>
          <pc:docMk/>
          <pc:sldMk cId="401725192" sldId="418"/>
        </pc:sldMkLst>
      </pc:sldChg>
      <pc:sldChg chg="add del mod modShow">
        <pc:chgData name="Chrissy LeMaire" userId="fffb4e015a970abe" providerId="LiveId" clId="{A781B63C-81A4-4BAA-9732-5AAF63D7FFB9}" dt="2024-06-07T07:47:46.993" v="3059" actId="2696"/>
        <pc:sldMkLst>
          <pc:docMk/>
          <pc:sldMk cId="2397464010" sldId="418"/>
        </pc:sldMkLst>
      </pc:sldChg>
      <pc:sldChg chg="addSp delSp modSp add del mod">
        <pc:chgData name="Chrissy LeMaire" userId="fffb4e015a970abe" providerId="LiveId" clId="{A781B63C-81A4-4BAA-9732-5AAF63D7FFB9}" dt="2024-05-25T10:15:46.840" v="566" actId="2696"/>
        <pc:sldMkLst>
          <pc:docMk/>
          <pc:sldMk cId="2612684603" sldId="418"/>
        </pc:sldMkLst>
        <pc:spChg chg="add">
          <ac:chgData name="Chrissy LeMaire" userId="fffb4e015a970abe" providerId="LiveId" clId="{A781B63C-81A4-4BAA-9732-5AAF63D7FFB9}" dt="2024-05-25T08:52:43.933" v="491"/>
          <ac:spMkLst>
            <pc:docMk/>
            <pc:sldMk cId="2612684603" sldId="418"/>
            <ac:spMk id="3" creationId="{FFA4519B-F1EE-325E-18F9-F618AA36413E}"/>
          </ac:spMkLst>
        </pc:spChg>
        <pc:spChg chg="add">
          <ac:chgData name="Chrissy LeMaire" userId="fffb4e015a970abe" providerId="LiveId" clId="{A781B63C-81A4-4BAA-9732-5AAF63D7FFB9}" dt="2024-05-25T08:52:56.804" v="492"/>
          <ac:spMkLst>
            <pc:docMk/>
            <pc:sldMk cId="2612684603" sldId="418"/>
            <ac:spMk id="5" creationId="{CBF6D847-5A59-1EBA-E9B4-BFD07C2E76EC}"/>
          </ac:spMkLst>
        </pc:spChg>
        <pc:spChg chg="add del">
          <ac:chgData name="Chrissy LeMaire" userId="fffb4e015a970abe" providerId="LiveId" clId="{A781B63C-81A4-4BAA-9732-5AAF63D7FFB9}" dt="2024-05-25T08:53:54.850" v="497" actId="478"/>
          <ac:spMkLst>
            <pc:docMk/>
            <pc:sldMk cId="2612684603" sldId="418"/>
            <ac:spMk id="7" creationId="{EFE30949-0AAE-6FBD-87ED-C8B0402984ED}"/>
          </ac:spMkLst>
        </pc:spChg>
        <pc:spChg chg="add del mod">
          <ac:chgData name="Chrissy LeMaire" userId="fffb4e015a970abe" providerId="LiveId" clId="{A781B63C-81A4-4BAA-9732-5AAF63D7FFB9}" dt="2024-05-25T08:53:53.466" v="496" actId="478"/>
          <ac:spMkLst>
            <pc:docMk/>
            <pc:sldMk cId="2612684603" sldId="418"/>
            <ac:spMk id="8" creationId="{AC4C6754-938B-14B2-6DAA-461C7CF2F035}"/>
          </ac:spMkLst>
        </pc:spChg>
        <pc:picChg chg="del">
          <ac:chgData name="Chrissy LeMaire" userId="fffb4e015a970abe" providerId="LiveId" clId="{A781B63C-81A4-4BAA-9732-5AAF63D7FFB9}" dt="2024-05-25T08:53:04.317" v="493" actId="478"/>
          <ac:picMkLst>
            <pc:docMk/>
            <pc:sldMk cId="2612684603" sldId="418"/>
            <ac:picMk id="2" creationId="{2D8E9C43-9EDF-0B47-2F44-04BB02262A40}"/>
          </ac:picMkLst>
        </pc:picChg>
        <pc:picChg chg="add del mod">
          <ac:chgData name="Chrissy LeMaire" userId="fffb4e015a970abe" providerId="LiveId" clId="{A781B63C-81A4-4BAA-9732-5AAF63D7FFB9}" dt="2024-05-25T08:55:58.702" v="509" actId="478"/>
          <ac:picMkLst>
            <pc:docMk/>
            <pc:sldMk cId="2612684603" sldId="418"/>
            <ac:picMk id="10" creationId="{486F9B43-B77D-D97F-A036-9675FBF2A54D}"/>
          </ac:picMkLst>
        </pc:picChg>
        <pc:picChg chg="add del">
          <ac:chgData name="Chrissy LeMaire" userId="fffb4e015a970abe" providerId="LiveId" clId="{A781B63C-81A4-4BAA-9732-5AAF63D7FFB9}" dt="2024-05-25T08:57:33.620" v="512" actId="478"/>
          <ac:picMkLst>
            <pc:docMk/>
            <pc:sldMk cId="2612684603" sldId="418"/>
            <ac:picMk id="12" creationId="{E69610CF-A3DF-8F9F-D633-8FD6C9EE8A54}"/>
          </ac:picMkLst>
        </pc:picChg>
        <pc:picChg chg="add del">
          <ac:chgData name="Chrissy LeMaire" userId="fffb4e015a970abe" providerId="LiveId" clId="{A781B63C-81A4-4BAA-9732-5AAF63D7FFB9}" dt="2024-05-25T09:00:39.988" v="517" actId="22"/>
          <ac:picMkLst>
            <pc:docMk/>
            <pc:sldMk cId="2612684603" sldId="418"/>
            <ac:picMk id="14" creationId="{55395C4D-D4A2-E344-0737-FE441767B306}"/>
          </ac:picMkLst>
        </pc:picChg>
        <pc:picChg chg="add del">
          <ac:chgData name="Chrissy LeMaire" userId="fffb4e015a970abe" providerId="LiveId" clId="{A781B63C-81A4-4BAA-9732-5AAF63D7FFB9}" dt="2024-05-25T09:01:49.844" v="519" actId="478"/>
          <ac:picMkLst>
            <pc:docMk/>
            <pc:sldMk cId="2612684603" sldId="418"/>
            <ac:picMk id="16" creationId="{E159DB75-F0AE-B5F4-F3F1-02E6252EE407}"/>
          </ac:picMkLst>
        </pc:picChg>
        <pc:picChg chg="add del">
          <ac:chgData name="Chrissy LeMaire" userId="fffb4e015a970abe" providerId="LiveId" clId="{A781B63C-81A4-4BAA-9732-5AAF63D7FFB9}" dt="2024-05-25T09:03:11.927" v="522" actId="478"/>
          <ac:picMkLst>
            <pc:docMk/>
            <pc:sldMk cId="2612684603" sldId="418"/>
            <ac:picMk id="18" creationId="{74203638-FB6E-B073-D05F-9B729E102A66}"/>
          </ac:picMkLst>
        </pc:picChg>
        <pc:picChg chg="add mod">
          <ac:chgData name="Chrissy LeMaire" userId="fffb4e015a970abe" providerId="LiveId" clId="{A781B63C-81A4-4BAA-9732-5AAF63D7FFB9}" dt="2024-05-25T09:03:21.897" v="525" actId="1076"/>
          <ac:picMkLst>
            <pc:docMk/>
            <pc:sldMk cId="2612684603" sldId="418"/>
            <ac:picMk id="20" creationId="{B7F9F006-FB61-5819-5523-D29188DE669B}"/>
          </ac:picMkLst>
        </pc:picChg>
        <pc:picChg chg="add del">
          <ac:chgData name="Chrissy LeMaire" userId="fffb4e015a970abe" providerId="LiveId" clId="{A781B63C-81A4-4BAA-9732-5AAF63D7FFB9}" dt="2024-05-25T09:00:36.223" v="515" actId="478"/>
          <ac:picMkLst>
            <pc:docMk/>
            <pc:sldMk cId="2612684603" sldId="418"/>
            <ac:picMk id="2058" creationId="{70570EAE-DCDA-5E9D-7634-B6BD0ABF0DC3}"/>
          </ac:picMkLst>
        </pc:picChg>
      </pc:sldChg>
      <pc:sldChg chg="add del modNotesTx">
        <pc:chgData name="Chrissy LeMaire" userId="fffb4e015a970abe" providerId="LiveId" clId="{A781B63C-81A4-4BAA-9732-5AAF63D7FFB9}" dt="2024-06-10T14:30:59.943" v="9829" actId="47"/>
        <pc:sldMkLst>
          <pc:docMk/>
          <pc:sldMk cId="1049492508" sldId="419"/>
        </pc:sldMkLst>
      </pc:sldChg>
      <pc:sldChg chg="modSp add del mod">
        <pc:chgData name="Chrissy LeMaire" userId="fffb4e015a970abe" providerId="LiveId" clId="{A781B63C-81A4-4BAA-9732-5AAF63D7FFB9}" dt="2024-05-25T10:15:46.840" v="566" actId="2696"/>
        <pc:sldMkLst>
          <pc:docMk/>
          <pc:sldMk cId="2173895175" sldId="419"/>
        </pc:sldMkLst>
        <pc:picChg chg="mod">
          <ac:chgData name="Chrissy LeMaire" userId="fffb4e015a970abe" providerId="LiveId" clId="{A781B63C-81A4-4BAA-9732-5AAF63D7FFB9}" dt="2024-05-25T09:10:21.977" v="546" actId="1036"/>
          <ac:picMkLst>
            <pc:docMk/>
            <pc:sldMk cId="2173895175" sldId="419"/>
            <ac:picMk id="12" creationId="{E69610CF-A3DF-8F9F-D633-8FD6C9EE8A54}"/>
          </ac:picMkLst>
        </pc:picChg>
      </pc:sldChg>
      <pc:sldChg chg="add del mod modShow">
        <pc:chgData name="Chrissy LeMaire" userId="fffb4e015a970abe" providerId="LiveId" clId="{A781B63C-81A4-4BAA-9732-5AAF63D7FFB9}" dt="2024-06-07T07:47:46.993" v="3059" actId="2696"/>
        <pc:sldMkLst>
          <pc:docMk/>
          <pc:sldMk cId="2507853327" sldId="419"/>
        </pc:sldMkLst>
      </pc:sldChg>
      <pc:sldChg chg="add del">
        <pc:chgData name="Chrissy LeMaire" userId="fffb4e015a970abe" providerId="LiveId" clId="{A781B63C-81A4-4BAA-9732-5AAF63D7FFB9}" dt="2024-05-25T09:06:01.757" v="526" actId="47"/>
        <pc:sldMkLst>
          <pc:docMk/>
          <pc:sldMk cId="2464345100" sldId="420"/>
        </pc:sldMkLst>
      </pc:sldChg>
      <pc:sldChg chg="add del">
        <pc:chgData name="Chrissy LeMaire" userId="fffb4e015a970abe" providerId="LiveId" clId="{A781B63C-81A4-4BAA-9732-5AAF63D7FFB9}" dt="2024-05-25T10:15:46.840" v="566" actId="2696"/>
        <pc:sldMkLst>
          <pc:docMk/>
          <pc:sldMk cId="176347430" sldId="421"/>
        </pc:sldMkLst>
      </pc:sldChg>
      <pc:sldChg chg="add del mod modShow">
        <pc:chgData name="Chrissy LeMaire" userId="fffb4e015a970abe" providerId="LiveId" clId="{A781B63C-81A4-4BAA-9732-5AAF63D7FFB9}" dt="2024-06-07T07:47:46.993" v="3059" actId="2696"/>
        <pc:sldMkLst>
          <pc:docMk/>
          <pc:sldMk cId="1339243706" sldId="421"/>
        </pc:sldMkLst>
      </pc:sldChg>
      <pc:sldChg chg="add del modNotesTx">
        <pc:chgData name="Chrissy LeMaire" userId="fffb4e015a970abe" providerId="LiveId" clId="{A781B63C-81A4-4BAA-9732-5AAF63D7FFB9}" dt="2024-06-10T14:30:59.943" v="9829" actId="47"/>
        <pc:sldMkLst>
          <pc:docMk/>
          <pc:sldMk cId="3019297910" sldId="421"/>
        </pc:sldMkLst>
      </pc:sldChg>
      <pc:sldChg chg="addSp delSp add del mod">
        <pc:chgData name="Chrissy LeMaire" userId="fffb4e015a970abe" providerId="LiveId" clId="{A781B63C-81A4-4BAA-9732-5AAF63D7FFB9}" dt="2024-05-25T09:50:27.937" v="553" actId="47"/>
        <pc:sldMkLst>
          <pc:docMk/>
          <pc:sldMk cId="2138738475" sldId="422"/>
        </pc:sldMkLst>
        <pc:picChg chg="add">
          <ac:chgData name="Chrissy LeMaire" userId="fffb4e015a970abe" providerId="LiveId" clId="{A781B63C-81A4-4BAA-9732-5AAF63D7FFB9}" dt="2024-05-25T09:30:18.700" v="549" actId="22"/>
          <ac:picMkLst>
            <pc:docMk/>
            <pc:sldMk cId="2138738475" sldId="422"/>
            <ac:picMk id="3" creationId="{4CBE373C-0D7A-ADF7-74D3-A4D45CA9F8A4}"/>
          </ac:picMkLst>
        </pc:picChg>
        <pc:picChg chg="del">
          <ac:chgData name="Chrissy LeMaire" userId="fffb4e015a970abe" providerId="LiveId" clId="{A781B63C-81A4-4BAA-9732-5AAF63D7FFB9}" dt="2024-05-25T09:30:18.431" v="548" actId="478"/>
          <ac:picMkLst>
            <pc:docMk/>
            <pc:sldMk cId="2138738475" sldId="422"/>
            <ac:picMk id="12" creationId="{E69610CF-A3DF-8F9F-D633-8FD6C9EE8A54}"/>
          </ac:picMkLst>
        </pc:picChg>
      </pc:sldChg>
      <pc:sldChg chg="add del modNotesTx">
        <pc:chgData name="Chrissy LeMaire" userId="fffb4e015a970abe" providerId="LiveId" clId="{A781B63C-81A4-4BAA-9732-5AAF63D7FFB9}" dt="2024-06-10T14:30:59.943" v="9829" actId="47"/>
        <pc:sldMkLst>
          <pc:docMk/>
          <pc:sldMk cId="305051470" sldId="423"/>
        </pc:sldMkLst>
      </pc:sldChg>
      <pc:sldChg chg="addSp delSp modSp add del mod">
        <pc:chgData name="Chrissy LeMaire" userId="fffb4e015a970abe" providerId="LiveId" clId="{A781B63C-81A4-4BAA-9732-5AAF63D7FFB9}" dt="2024-05-25T10:15:46.840" v="566" actId="2696"/>
        <pc:sldMkLst>
          <pc:docMk/>
          <pc:sldMk cId="3157508424" sldId="423"/>
        </pc:sldMkLst>
        <pc:picChg chg="del">
          <ac:chgData name="Chrissy LeMaire" userId="fffb4e015a970abe" providerId="LiveId" clId="{A781B63C-81A4-4BAA-9732-5AAF63D7FFB9}" dt="2024-05-25T09:47:57.855" v="551" actId="478"/>
          <ac:picMkLst>
            <pc:docMk/>
            <pc:sldMk cId="3157508424" sldId="423"/>
            <ac:picMk id="3" creationId="{4CBE373C-0D7A-ADF7-74D3-A4D45CA9F8A4}"/>
          </ac:picMkLst>
        </pc:picChg>
        <pc:picChg chg="add mod">
          <ac:chgData name="Chrissy LeMaire" userId="fffb4e015a970abe" providerId="LiveId" clId="{A781B63C-81A4-4BAA-9732-5AAF63D7FFB9}" dt="2024-05-25T09:51:36.064" v="565" actId="1035"/>
          <ac:picMkLst>
            <pc:docMk/>
            <pc:sldMk cId="3157508424" sldId="423"/>
            <ac:picMk id="5" creationId="{C6CA9C7B-7823-83FE-845E-47E6E73B5CC9}"/>
          </ac:picMkLst>
        </pc:picChg>
      </pc:sldChg>
      <pc:sldChg chg="add del mod modShow">
        <pc:chgData name="Chrissy LeMaire" userId="fffb4e015a970abe" providerId="LiveId" clId="{A781B63C-81A4-4BAA-9732-5AAF63D7FFB9}" dt="2024-06-07T07:47:46.993" v="3059" actId="2696"/>
        <pc:sldMkLst>
          <pc:docMk/>
          <pc:sldMk cId="3385015528" sldId="423"/>
        </pc:sldMkLst>
      </pc:sldChg>
      <pc:sldChg chg="addSp delSp modSp add mod modAnim modNotesTx">
        <pc:chgData name="Chrissy LeMaire" userId="fffb4e015a970abe" providerId="LiveId" clId="{A781B63C-81A4-4BAA-9732-5AAF63D7FFB9}" dt="2024-06-10T10:46:09.272" v="9828" actId="20577"/>
        <pc:sldMkLst>
          <pc:docMk/>
          <pc:sldMk cId="2137097646" sldId="424"/>
        </pc:sldMkLst>
        <pc:spChg chg="mod">
          <ac:chgData name="Chrissy LeMaire" userId="fffb4e015a970abe" providerId="LiveId" clId="{A781B63C-81A4-4BAA-9732-5AAF63D7FFB9}" dt="2024-06-10T10:46:09.272" v="9828" actId="20577"/>
          <ac:spMkLst>
            <pc:docMk/>
            <pc:sldMk cId="2137097646" sldId="424"/>
            <ac:spMk id="2" creationId="{BB3073CC-D61D-8526-A8C7-9FAB7371DEBE}"/>
          </ac:spMkLst>
        </pc:spChg>
        <pc:spChg chg="mod">
          <ac:chgData name="Chrissy LeMaire" userId="fffb4e015a970abe" providerId="LiveId" clId="{A781B63C-81A4-4BAA-9732-5AAF63D7FFB9}" dt="2024-05-25T10:20:34.078" v="578" actId="20577"/>
          <ac:spMkLst>
            <pc:docMk/>
            <pc:sldMk cId="2137097646" sldId="424"/>
            <ac:spMk id="9" creationId="{C4F346A2-7352-87F6-0411-4A08358B6E92}"/>
          </ac:spMkLst>
        </pc:spChg>
        <pc:picChg chg="add del mod">
          <ac:chgData name="Chrissy LeMaire" userId="fffb4e015a970abe" providerId="LiveId" clId="{A781B63C-81A4-4BAA-9732-5AAF63D7FFB9}" dt="2024-05-26T20:48:05.377" v="2768" actId="21"/>
          <ac:picMkLst>
            <pc:docMk/>
            <pc:sldMk cId="2137097646" sldId="424"/>
            <ac:picMk id="3" creationId="{17638A70-0A8E-9FED-15E3-D9E768C049C1}"/>
          </ac:picMkLst>
        </pc:picChg>
        <pc:picChg chg="add mod">
          <ac:chgData name="Chrissy LeMaire" userId="fffb4e015a970abe" providerId="LiveId" clId="{A781B63C-81A4-4BAA-9732-5AAF63D7FFB9}" dt="2024-05-26T20:48:06.682" v="2770"/>
          <ac:picMkLst>
            <pc:docMk/>
            <pc:sldMk cId="2137097646" sldId="424"/>
            <ac:picMk id="5" creationId="{17638A70-0A8E-9FED-15E3-D9E768C049C1}"/>
          </ac:picMkLst>
        </pc:picChg>
        <pc:picChg chg="del">
          <ac:chgData name="Chrissy LeMaire" userId="fffb4e015a970abe" providerId="LiveId" clId="{A781B63C-81A4-4BAA-9732-5AAF63D7FFB9}" dt="2024-05-26T20:48:06.504" v="2769" actId="478"/>
          <ac:picMkLst>
            <pc:docMk/>
            <pc:sldMk cId="2137097646" sldId="424"/>
            <ac:picMk id="8" creationId="{B20B52F1-F70B-2323-F042-2517A36F1CEE}"/>
          </ac:picMkLst>
        </pc:picChg>
      </pc:sldChg>
      <pc:sldChg chg="addSp delSp modSp add mod modAnim modNotesTx">
        <pc:chgData name="Chrissy LeMaire" userId="fffb4e015a970abe" providerId="LiveId" clId="{A781B63C-81A4-4BAA-9732-5AAF63D7FFB9}" dt="2024-06-09T16:05:36.316" v="7915" actId="2711"/>
        <pc:sldMkLst>
          <pc:docMk/>
          <pc:sldMk cId="2442424739" sldId="425"/>
        </pc:sldMkLst>
        <pc:spChg chg="del mod">
          <ac:chgData name="Chrissy LeMaire" userId="fffb4e015a970abe" providerId="LiveId" clId="{A781B63C-81A4-4BAA-9732-5AAF63D7FFB9}" dt="2024-05-26T22:08:25.674" v="2992" actId="478"/>
          <ac:spMkLst>
            <pc:docMk/>
            <pc:sldMk cId="2442424739" sldId="425"/>
            <ac:spMk id="2" creationId="{BB3073CC-D61D-8526-A8C7-9FAB7371DEBE}"/>
          </ac:spMkLst>
        </pc:spChg>
        <pc:spChg chg="del mod">
          <ac:chgData name="Chrissy LeMaire" userId="fffb4e015a970abe" providerId="LiveId" clId="{A781B63C-81A4-4BAA-9732-5AAF63D7FFB9}" dt="2024-05-26T22:09:05.435" v="3019" actId="478"/>
          <ac:spMkLst>
            <pc:docMk/>
            <pc:sldMk cId="2442424739" sldId="425"/>
            <ac:spMk id="7" creationId="{C4F346A2-7352-87F6-0411-4A08358B6E92}"/>
          </ac:spMkLst>
        </pc:spChg>
        <pc:spChg chg="add mod">
          <ac:chgData name="Chrissy LeMaire" userId="fffb4e015a970abe" providerId="LiveId" clId="{A781B63C-81A4-4BAA-9732-5AAF63D7FFB9}" dt="2024-06-09T16:05:36.316" v="7915" actId="2711"/>
          <ac:spMkLst>
            <pc:docMk/>
            <pc:sldMk cId="2442424739" sldId="425"/>
            <ac:spMk id="9" creationId="{56BF70AC-6B3B-11D0-7922-2B5CE2352E04}"/>
          </ac:spMkLst>
        </pc:spChg>
        <pc:picChg chg="add del mod">
          <ac:chgData name="Chrissy LeMaire" userId="fffb4e015a970abe" providerId="LiveId" clId="{A781B63C-81A4-4BAA-9732-5AAF63D7FFB9}" dt="2024-05-26T20:48:13.752" v="2772" actId="21"/>
          <ac:picMkLst>
            <pc:docMk/>
            <pc:sldMk cId="2442424739" sldId="425"/>
            <ac:picMk id="3" creationId="{2B65DABB-71DA-81A2-89B3-CCA7B0224E15}"/>
          </ac:picMkLst>
        </pc:picChg>
        <pc:picChg chg="add del mod">
          <ac:chgData name="Chrissy LeMaire" userId="fffb4e015a970abe" providerId="LiveId" clId="{A781B63C-81A4-4BAA-9732-5AAF63D7FFB9}" dt="2024-05-26T22:09:07.549" v="3020" actId="478"/>
          <ac:picMkLst>
            <pc:docMk/>
            <pc:sldMk cId="2442424739" sldId="425"/>
            <ac:picMk id="5" creationId="{2B65DABB-71DA-81A2-89B3-CCA7B0224E15}"/>
          </ac:picMkLst>
        </pc:picChg>
        <pc:picChg chg="del">
          <ac:chgData name="Chrissy LeMaire" userId="fffb4e015a970abe" providerId="LiveId" clId="{A781B63C-81A4-4BAA-9732-5AAF63D7FFB9}" dt="2024-05-26T20:48:15.299" v="2773" actId="478"/>
          <ac:picMkLst>
            <pc:docMk/>
            <pc:sldMk cId="2442424739" sldId="425"/>
            <ac:picMk id="8" creationId="{B20B52F1-F70B-2323-F042-2517A36F1CEE}"/>
          </ac:picMkLst>
        </pc:picChg>
      </pc:sldChg>
      <pc:sldChg chg="addSp delSp modSp add del mod delAnim modNotesTx">
        <pc:chgData name="Chrissy LeMaire" userId="fffb4e015a970abe" providerId="LiveId" clId="{A781B63C-81A4-4BAA-9732-5AAF63D7FFB9}" dt="2024-06-22T21:08:06.868" v="11042" actId="2696"/>
        <pc:sldMkLst>
          <pc:docMk/>
          <pc:sldMk cId="507011637" sldId="426"/>
        </pc:sldMkLst>
        <pc:spChg chg="del">
          <ac:chgData name="Chrissy LeMaire" userId="fffb4e015a970abe" providerId="LiveId" clId="{A781B63C-81A4-4BAA-9732-5AAF63D7FFB9}" dt="2024-05-26T20:14:53.374" v="2014" actId="478"/>
          <ac:spMkLst>
            <pc:docMk/>
            <pc:sldMk cId="507011637" sldId="426"/>
            <ac:spMk id="2" creationId="{BB3073CC-D61D-8526-A8C7-9FAB7371DEBE}"/>
          </ac:spMkLst>
        </pc:spChg>
        <pc:spChg chg="add mod">
          <ac:chgData name="Chrissy LeMaire" userId="fffb4e015a970abe" providerId="LiveId" clId="{A781B63C-81A4-4BAA-9732-5AAF63D7FFB9}" dt="2024-06-10T21:49:39.444" v="9951" actId="20577"/>
          <ac:spMkLst>
            <pc:docMk/>
            <pc:sldMk cId="507011637" sldId="426"/>
            <ac:spMk id="5" creationId="{44D16E1D-C0C2-891F-2AF2-311205067DBC}"/>
          </ac:spMkLst>
        </pc:spChg>
        <pc:spChg chg="mod">
          <ac:chgData name="Chrissy LeMaire" userId="fffb4e015a970abe" providerId="LiveId" clId="{A781B63C-81A4-4BAA-9732-5AAF63D7FFB9}" dt="2024-06-10T21:49:00.350" v="9939" actId="20577"/>
          <ac:spMkLst>
            <pc:docMk/>
            <pc:sldMk cId="507011637" sldId="426"/>
            <ac:spMk id="7" creationId="{C4F346A2-7352-87F6-0411-4A08358B6E92}"/>
          </ac:spMkLst>
        </pc:spChg>
        <pc:picChg chg="del">
          <ac:chgData name="Chrissy LeMaire" userId="fffb4e015a970abe" providerId="LiveId" clId="{A781B63C-81A4-4BAA-9732-5AAF63D7FFB9}" dt="2024-05-26T20:48:25.210" v="2779" actId="478"/>
          <ac:picMkLst>
            <pc:docMk/>
            <pc:sldMk cId="507011637" sldId="426"/>
            <ac:picMk id="8" creationId="{B20B52F1-F70B-2323-F042-2517A36F1CEE}"/>
          </ac:picMkLst>
        </pc:picChg>
        <pc:picChg chg="add mod">
          <ac:chgData name="Chrissy LeMaire" userId="fffb4e015a970abe" providerId="LiveId" clId="{A781B63C-81A4-4BAA-9732-5AAF63D7FFB9}" dt="2024-05-26T20:48:25.419" v="2780"/>
          <ac:picMkLst>
            <pc:docMk/>
            <pc:sldMk cId="507011637" sldId="426"/>
            <ac:picMk id="9" creationId="{93C80DB5-2BE7-1EDE-6194-32C6101309A1}"/>
          </ac:picMkLst>
        </pc:picChg>
      </pc:sldChg>
      <pc:sldChg chg="add">
        <pc:chgData name="Chrissy LeMaire" userId="fffb4e015a970abe" providerId="LiveId" clId="{A781B63C-81A4-4BAA-9732-5AAF63D7FFB9}" dt="2024-06-22T21:08:10.953" v="11043"/>
        <pc:sldMkLst>
          <pc:docMk/>
          <pc:sldMk cId="3924427160" sldId="426"/>
        </pc:sldMkLst>
      </pc:sldChg>
      <pc:sldChg chg="addSp delSp modSp add mod modAnim modNotesTx">
        <pc:chgData name="Chrissy LeMaire" userId="fffb4e015a970abe" providerId="LiveId" clId="{A781B63C-81A4-4BAA-9732-5AAF63D7FFB9}" dt="2024-06-09T18:30:02.060" v="8207" actId="20577"/>
        <pc:sldMkLst>
          <pc:docMk/>
          <pc:sldMk cId="2597402325" sldId="427"/>
        </pc:sldMkLst>
        <pc:spChg chg="mod">
          <ac:chgData name="Chrissy LeMaire" userId="fffb4e015a970abe" providerId="LiveId" clId="{A781B63C-81A4-4BAA-9732-5AAF63D7FFB9}" dt="2024-05-26T20:38:31.695" v="2738" actId="20577"/>
          <ac:spMkLst>
            <pc:docMk/>
            <pc:sldMk cId="2597402325" sldId="427"/>
            <ac:spMk id="2" creationId="{BB3073CC-D61D-8526-A8C7-9FAB7371DEBE}"/>
          </ac:spMkLst>
        </pc:spChg>
        <pc:spChg chg="mod">
          <ac:chgData name="Chrissy LeMaire" userId="fffb4e015a970abe" providerId="LiveId" clId="{A781B63C-81A4-4BAA-9732-5AAF63D7FFB9}" dt="2024-05-26T20:36:06.955" v="2545" actId="20577"/>
          <ac:spMkLst>
            <pc:docMk/>
            <pc:sldMk cId="2597402325" sldId="427"/>
            <ac:spMk id="9" creationId="{C4F346A2-7352-87F6-0411-4A08358B6E92}"/>
          </ac:spMkLst>
        </pc:spChg>
        <pc:picChg chg="add mod">
          <ac:chgData name="Chrissy LeMaire" userId="fffb4e015a970abe" providerId="LiveId" clId="{A781B63C-81A4-4BAA-9732-5AAF63D7FFB9}" dt="2024-05-26T20:48:29.169" v="2782"/>
          <ac:picMkLst>
            <pc:docMk/>
            <pc:sldMk cId="2597402325" sldId="427"/>
            <ac:picMk id="3" creationId="{86296163-340B-C368-F5CA-7FF1C78D91C4}"/>
          </ac:picMkLst>
        </pc:picChg>
        <pc:picChg chg="del">
          <ac:chgData name="Chrissy LeMaire" userId="fffb4e015a970abe" providerId="LiveId" clId="{A781B63C-81A4-4BAA-9732-5AAF63D7FFB9}" dt="2024-05-26T20:48:28.982" v="2781" actId="478"/>
          <ac:picMkLst>
            <pc:docMk/>
            <pc:sldMk cId="2597402325" sldId="427"/>
            <ac:picMk id="8" creationId="{B20B52F1-F70B-2323-F042-2517A36F1CEE}"/>
          </ac:picMkLst>
        </pc:picChg>
      </pc:sldChg>
      <pc:sldChg chg="addSp delSp modSp add mod delAnim modAnim modNotesTx">
        <pc:chgData name="Chrissy LeMaire" userId="fffb4e015a970abe" providerId="LiveId" clId="{A781B63C-81A4-4BAA-9732-5AAF63D7FFB9}" dt="2024-06-22T22:14:30.459" v="11076" actId="478"/>
        <pc:sldMkLst>
          <pc:docMk/>
          <pc:sldMk cId="2809847900" sldId="428"/>
        </pc:sldMkLst>
        <pc:spChg chg="del">
          <ac:chgData name="Chrissy LeMaire" userId="fffb4e015a970abe" providerId="LiveId" clId="{A781B63C-81A4-4BAA-9732-5AAF63D7FFB9}" dt="2024-05-26T21:02:07.361" v="2788" actId="478"/>
          <ac:spMkLst>
            <pc:docMk/>
            <pc:sldMk cId="2809847900" sldId="428"/>
            <ac:spMk id="2" creationId="{BB3073CC-D61D-8526-A8C7-9FAB7371DEBE}"/>
          </ac:spMkLst>
        </pc:spChg>
        <pc:spChg chg="mod">
          <ac:chgData name="Chrissy LeMaire" userId="fffb4e015a970abe" providerId="LiveId" clId="{A781B63C-81A4-4BAA-9732-5AAF63D7FFB9}" dt="2024-05-25T11:02:59.085" v="683" actId="20577"/>
          <ac:spMkLst>
            <pc:docMk/>
            <pc:sldMk cId="2809847900" sldId="428"/>
            <ac:spMk id="9" creationId="{C4F346A2-7352-87F6-0411-4A08358B6E92}"/>
          </ac:spMkLst>
        </pc:spChg>
        <pc:picChg chg="add mod">
          <ac:chgData name="Chrissy LeMaire" userId="fffb4e015a970abe" providerId="LiveId" clId="{A781B63C-81A4-4BAA-9732-5AAF63D7FFB9}" dt="2024-05-26T20:48:37.344" v="2786"/>
          <ac:picMkLst>
            <pc:docMk/>
            <pc:sldMk cId="2809847900" sldId="428"/>
            <ac:picMk id="3" creationId="{5BFC4889-F7E4-FDCD-9ECD-51E6C7C2DCAB}"/>
          </ac:picMkLst>
        </pc:picChg>
        <pc:picChg chg="add mod">
          <ac:chgData name="Chrissy LeMaire" userId="fffb4e015a970abe" providerId="LiveId" clId="{A781B63C-81A4-4BAA-9732-5AAF63D7FFB9}" dt="2024-06-22T20:20:27.705" v="10855" actId="1037"/>
          <ac:picMkLst>
            <pc:docMk/>
            <pc:sldMk cId="2809847900" sldId="428"/>
            <ac:picMk id="5" creationId="{233E8235-7E14-EF57-8226-4018D98FF224}"/>
          </ac:picMkLst>
        </pc:picChg>
        <pc:picChg chg="add del mod">
          <ac:chgData name="Chrissy LeMaire" userId="fffb4e015a970abe" providerId="LiveId" clId="{A781B63C-81A4-4BAA-9732-5AAF63D7FFB9}" dt="2024-06-07T12:28:58.877" v="6892" actId="21"/>
          <ac:picMkLst>
            <pc:docMk/>
            <pc:sldMk cId="2809847900" sldId="428"/>
            <ac:picMk id="5" creationId="{28FB2135-6BFA-D0A5-167B-578A0B5D8B63}"/>
          </ac:picMkLst>
        </pc:picChg>
        <pc:picChg chg="add del mod">
          <ac:chgData name="Chrissy LeMaire" userId="fffb4e015a970abe" providerId="LiveId" clId="{A781B63C-81A4-4BAA-9732-5AAF63D7FFB9}" dt="2024-06-07T12:29:29.189" v="6899" actId="21"/>
          <ac:picMkLst>
            <pc:docMk/>
            <pc:sldMk cId="2809847900" sldId="428"/>
            <ac:picMk id="8" creationId="{28FB2135-6BFA-D0A5-167B-578A0B5D8B63}"/>
          </ac:picMkLst>
        </pc:picChg>
        <pc:picChg chg="del">
          <ac:chgData name="Chrissy LeMaire" userId="fffb4e015a970abe" providerId="LiveId" clId="{A781B63C-81A4-4BAA-9732-5AAF63D7FFB9}" dt="2024-05-26T20:48:37.170" v="2785" actId="478"/>
          <ac:picMkLst>
            <pc:docMk/>
            <pc:sldMk cId="2809847900" sldId="428"/>
            <ac:picMk id="8" creationId="{B20B52F1-F70B-2323-F042-2517A36F1CEE}"/>
          </ac:picMkLst>
        </pc:picChg>
        <pc:picChg chg="add del mod">
          <ac:chgData name="Chrissy LeMaire" userId="fffb4e015a970abe" providerId="LiveId" clId="{A781B63C-81A4-4BAA-9732-5AAF63D7FFB9}" dt="2024-06-07T12:29:47.126" v="6905" actId="478"/>
          <ac:picMkLst>
            <pc:docMk/>
            <pc:sldMk cId="2809847900" sldId="428"/>
            <ac:picMk id="9" creationId="{33B194EE-03B6-3E06-4589-F9008F806BC7}"/>
          </ac:picMkLst>
        </pc:picChg>
        <pc:picChg chg="add del mod">
          <ac:chgData name="Chrissy LeMaire" userId="fffb4e015a970abe" providerId="LiveId" clId="{A781B63C-81A4-4BAA-9732-5AAF63D7FFB9}" dt="2024-06-22T22:14:30.459" v="11076" actId="478"/>
          <ac:picMkLst>
            <pc:docMk/>
            <pc:sldMk cId="2809847900" sldId="428"/>
            <ac:picMk id="9" creationId="{8161C40B-1E44-5C7B-92C0-C0A2F4B16AD2}"/>
          </ac:picMkLst>
        </pc:picChg>
        <pc:picChg chg="add del mod">
          <ac:chgData name="Chrissy LeMaire" userId="fffb4e015a970abe" providerId="LiveId" clId="{A781B63C-81A4-4BAA-9732-5AAF63D7FFB9}" dt="2024-06-07T12:29:45.681" v="6904" actId="21"/>
          <ac:picMkLst>
            <pc:docMk/>
            <pc:sldMk cId="2809847900" sldId="428"/>
            <ac:picMk id="10" creationId="{28FB2135-6BFA-D0A5-167B-578A0B5D8B63}"/>
          </ac:picMkLst>
        </pc:picChg>
        <pc:picChg chg="add mod">
          <ac:chgData name="Chrissy LeMaire" userId="fffb4e015a970abe" providerId="LiveId" clId="{A781B63C-81A4-4BAA-9732-5AAF63D7FFB9}" dt="2024-06-22T20:24:40.047" v="10907" actId="1076"/>
          <ac:picMkLst>
            <pc:docMk/>
            <pc:sldMk cId="2809847900" sldId="428"/>
            <ac:picMk id="11" creationId="{28FB2135-6BFA-D0A5-167B-578A0B5D8B63}"/>
          </ac:picMkLst>
        </pc:picChg>
      </pc:sldChg>
      <pc:sldChg chg="modSp add del mod modAnim">
        <pc:chgData name="Chrissy LeMaire" userId="fffb4e015a970abe" providerId="LiveId" clId="{A781B63C-81A4-4BAA-9732-5AAF63D7FFB9}" dt="2024-05-26T21:04:23.360" v="2794" actId="2696"/>
        <pc:sldMkLst>
          <pc:docMk/>
          <pc:sldMk cId="310328013" sldId="429"/>
        </pc:sldMkLst>
        <pc:spChg chg="mod">
          <ac:chgData name="Chrissy LeMaire" userId="fffb4e015a970abe" providerId="LiveId" clId="{A781B63C-81A4-4BAA-9732-5AAF63D7FFB9}" dt="2024-05-26T21:03:30.098" v="2793"/>
          <ac:spMkLst>
            <pc:docMk/>
            <pc:sldMk cId="310328013" sldId="429"/>
            <ac:spMk id="2" creationId="{BB3073CC-D61D-8526-A8C7-9FAB7371DEBE}"/>
          </ac:spMkLst>
        </pc:spChg>
        <pc:spChg chg="mod">
          <ac:chgData name="Chrissy LeMaire" userId="fffb4e015a970abe" providerId="LiveId" clId="{A781B63C-81A4-4BAA-9732-5AAF63D7FFB9}" dt="2024-05-25T11:03:15.023" v="704" actId="20577"/>
          <ac:spMkLst>
            <pc:docMk/>
            <pc:sldMk cId="310328013" sldId="429"/>
            <ac:spMk id="7" creationId="{C4F346A2-7352-87F6-0411-4A08358B6E92}"/>
          </ac:spMkLst>
        </pc:spChg>
      </pc:sldChg>
      <pc:sldChg chg="modSp add del mod">
        <pc:chgData name="Chrissy LeMaire" userId="fffb4e015a970abe" providerId="LiveId" clId="{A781B63C-81A4-4BAA-9732-5AAF63D7FFB9}" dt="2024-05-26T21:04:23.360" v="2794" actId="2696"/>
        <pc:sldMkLst>
          <pc:docMk/>
          <pc:sldMk cId="1479590697" sldId="430"/>
        </pc:sldMkLst>
        <pc:spChg chg="mod">
          <ac:chgData name="Chrissy LeMaire" userId="fffb4e015a970abe" providerId="LiveId" clId="{A781B63C-81A4-4BAA-9732-5AAF63D7FFB9}" dt="2024-05-25T11:03:29.632" v="724" actId="20577"/>
          <ac:spMkLst>
            <pc:docMk/>
            <pc:sldMk cId="1479590697" sldId="430"/>
            <ac:spMk id="7" creationId="{C4F346A2-7352-87F6-0411-4A08358B6E92}"/>
          </ac:spMkLst>
        </pc:spChg>
      </pc:sldChg>
      <pc:sldChg chg="addSp delSp modSp add del mod">
        <pc:chgData name="Chrissy LeMaire" userId="fffb4e015a970abe" providerId="LiveId" clId="{A781B63C-81A4-4BAA-9732-5AAF63D7FFB9}" dt="2024-05-26T20:48:43.429" v="2787" actId="2696"/>
        <pc:sldMkLst>
          <pc:docMk/>
          <pc:sldMk cId="3954795458" sldId="431"/>
        </pc:sldMkLst>
        <pc:spChg chg="add del">
          <ac:chgData name="Chrissy LeMaire" userId="fffb4e015a970abe" providerId="LiveId" clId="{A781B63C-81A4-4BAA-9732-5AAF63D7FFB9}" dt="2024-05-25T11:05:32.883" v="812" actId="22"/>
          <ac:spMkLst>
            <pc:docMk/>
            <pc:sldMk cId="3954795458" sldId="431"/>
            <ac:spMk id="5" creationId="{15156FD6-424E-F126-358A-D382994DB2AE}"/>
          </ac:spMkLst>
        </pc:spChg>
        <pc:spChg chg="mod">
          <ac:chgData name="Chrissy LeMaire" userId="fffb4e015a970abe" providerId="LiveId" clId="{A781B63C-81A4-4BAA-9732-5AAF63D7FFB9}" dt="2024-05-25T11:05:28.763" v="809"/>
          <ac:spMkLst>
            <pc:docMk/>
            <pc:sldMk cId="3954795458" sldId="431"/>
            <ac:spMk id="7" creationId="{C4F346A2-7352-87F6-0411-4A08358B6E92}"/>
          </ac:spMkLst>
        </pc:spChg>
        <pc:spChg chg="add del mod">
          <ac:chgData name="Chrissy LeMaire" userId="fffb4e015a970abe" providerId="LiveId" clId="{A781B63C-81A4-4BAA-9732-5AAF63D7FFB9}" dt="2024-05-25T11:06:16.524" v="823" actId="21"/>
          <ac:spMkLst>
            <pc:docMk/>
            <pc:sldMk cId="3954795458" sldId="431"/>
            <ac:spMk id="10" creationId="{73BC7B84-DB77-53A5-5983-E547F7108479}"/>
          </ac:spMkLst>
        </pc:spChg>
        <pc:spChg chg="add mod">
          <ac:chgData name="Chrissy LeMaire" userId="fffb4e015a970abe" providerId="LiveId" clId="{A781B63C-81A4-4BAA-9732-5AAF63D7FFB9}" dt="2024-05-25T11:06:18.322" v="825"/>
          <ac:spMkLst>
            <pc:docMk/>
            <pc:sldMk cId="3954795458" sldId="431"/>
            <ac:spMk id="11" creationId="{73BC7B84-DB77-53A5-5983-E547F7108479}"/>
          </ac:spMkLst>
        </pc:spChg>
        <pc:picChg chg="add del">
          <ac:chgData name="Chrissy LeMaire" userId="fffb4e015a970abe" providerId="LiveId" clId="{A781B63C-81A4-4BAA-9732-5AAF63D7FFB9}" dt="2024-05-25T11:06:18.072" v="824" actId="478"/>
          <ac:picMkLst>
            <pc:docMk/>
            <pc:sldMk cId="3954795458" sldId="431"/>
            <ac:picMk id="8" creationId="{B20B52F1-F70B-2323-F042-2517A36F1CEE}"/>
          </ac:picMkLst>
        </pc:picChg>
      </pc:sldChg>
      <pc:sldChg chg="addSp delSp modSp add mod modAnim modNotesTx">
        <pc:chgData name="Chrissy LeMaire" userId="fffb4e015a970abe" providerId="LiveId" clId="{A781B63C-81A4-4BAA-9732-5AAF63D7FFB9}" dt="2024-06-19T17:04:43.376" v="10310" actId="207"/>
        <pc:sldMkLst>
          <pc:docMk/>
          <pc:sldMk cId="1176193631" sldId="432"/>
        </pc:sldMkLst>
        <pc:spChg chg="mod">
          <ac:chgData name="Chrissy LeMaire" userId="fffb4e015a970abe" providerId="LiveId" clId="{A781B63C-81A4-4BAA-9732-5AAF63D7FFB9}" dt="2024-06-09T16:08:35.251" v="7926" actId="2711"/>
          <ac:spMkLst>
            <pc:docMk/>
            <pc:sldMk cId="1176193631" sldId="432"/>
            <ac:spMk id="2" creationId="{BB3073CC-D61D-8526-A8C7-9FAB7371DEBE}"/>
          </ac:spMkLst>
        </pc:spChg>
        <pc:spChg chg="add del">
          <ac:chgData name="Chrissy LeMaire" userId="fffb4e015a970abe" providerId="LiveId" clId="{A781B63C-81A4-4BAA-9732-5AAF63D7FFB9}" dt="2024-06-19T17:01:25.652" v="10292" actId="22"/>
          <ac:spMkLst>
            <pc:docMk/>
            <pc:sldMk cId="1176193631" sldId="432"/>
            <ac:spMk id="8" creationId="{33C20429-88EF-960E-8733-51A229DD1420}"/>
          </ac:spMkLst>
        </pc:spChg>
        <pc:spChg chg="mod">
          <ac:chgData name="Chrissy LeMaire" userId="fffb4e015a970abe" providerId="LiveId" clId="{A781B63C-81A4-4BAA-9732-5AAF63D7FFB9}" dt="2024-05-26T21:41:27.619" v="2974" actId="20577"/>
          <ac:spMkLst>
            <pc:docMk/>
            <pc:sldMk cId="1176193631" sldId="432"/>
            <ac:spMk id="9" creationId="{C4F346A2-7352-87F6-0411-4A08358B6E92}"/>
          </ac:spMkLst>
        </pc:spChg>
        <pc:spChg chg="add mod">
          <ac:chgData name="Chrissy LeMaire" userId="fffb4e015a970abe" providerId="LiveId" clId="{A781B63C-81A4-4BAA-9732-5AAF63D7FFB9}" dt="2024-06-19T17:04:43.376" v="10310" actId="207"/>
          <ac:spMkLst>
            <pc:docMk/>
            <pc:sldMk cId="1176193631" sldId="432"/>
            <ac:spMk id="10" creationId="{B6E4DFE3-7EA8-29A8-0D3B-1C035C8118AF}"/>
          </ac:spMkLst>
        </pc:spChg>
        <pc:picChg chg="add mod">
          <ac:chgData name="Chrissy LeMaire" userId="fffb4e015a970abe" providerId="LiveId" clId="{A781B63C-81A4-4BAA-9732-5AAF63D7FFB9}" dt="2024-06-07T12:32:17.731" v="6911"/>
          <ac:picMkLst>
            <pc:docMk/>
            <pc:sldMk cId="1176193631" sldId="432"/>
            <ac:picMk id="3" creationId="{70A42EEC-2A4D-43AA-2942-9A93E512A813}"/>
          </ac:picMkLst>
        </pc:picChg>
        <pc:picChg chg="del">
          <ac:chgData name="Chrissy LeMaire" userId="fffb4e015a970abe" providerId="LiveId" clId="{A781B63C-81A4-4BAA-9732-5AAF63D7FFB9}" dt="2024-06-07T12:32:17.526" v="6910" actId="478"/>
          <ac:picMkLst>
            <pc:docMk/>
            <pc:sldMk cId="1176193631" sldId="432"/>
            <ac:picMk id="8" creationId="{B20B52F1-F70B-2323-F042-2517A36F1CEE}"/>
          </ac:picMkLst>
        </pc:picChg>
      </pc:sldChg>
      <pc:sldChg chg="addSp delSp modSp add del mod modShow modNotesTx">
        <pc:chgData name="Chrissy LeMaire" userId="fffb4e015a970abe" providerId="LiveId" clId="{A781B63C-81A4-4BAA-9732-5AAF63D7FFB9}" dt="2024-06-10T10:14:43.741" v="9531" actId="2696"/>
        <pc:sldMkLst>
          <pc:docMk/>
          <pc:sldMk cId="3922004774" sldId="433"/>
        </pc:sldMkLst>
        <pc:spChg chg="mod">
          <ac:chgData name="Chrissy LeMaire" userId="fffb4e015a970abe" providerId="LiveId" clId="{A781B63C-81A4-4BAA-9732-5AAF63D7FFB9}" dt="2024-05-25T11:18:25.695" v="858" actId="20577"/>
          <ac:spMkLst>
            <pc:docMk/>
            <pc:sldMk cId="3922004774" sldId="433"/>
            <ac:spMk id="7" creationId="{C4F346A2-7352-87F6-0411-4A08358B6E92}"/>
          </ac:spMkLst>
        </pc:spChg>
        <pc:picChg chg="add mod">
          <ac:chgData name="Chrissy LeMaire" userId="fffb4e015a970abe" providerId="LiveId" clId="{A781B63C-81A4-4BAA-9732-5AAF63D7FFB9}" dt="2024-06-07T12:32:22.424" v="6913"/>
          <ac:picMkLst>
            <pc:docMk/>
            <pc:sldMk cId="3922004774" sldId="433"/>
            <ac:picMk id="3" creationId="{4E9DE1A5-0994-7320-1712-6B6F4E73F495}"/>
          </ac:picMkLst>
        </pc:picChg>
        <pc:picChg chg="del">
          <ac:chgData name="Chrissy LeMaire" userId="fffb4e015a970abe" providerId="LiveId" clId="{A781B63C-81A4-4BAA-9732-5AAF63D7FFB9}" dt="2024-06-07T12:32:22.222" v="6912" actId="478"/>
          <ac:picMkLst>
            <pc:docMk/>
            <pc:sldMk cId="3922004774" sldId="433"/>
            <ac:picMk id="8" creationId="{B20B52F1-F70B-2323-F042-2517A36F1CEE}"/>
          </ac:picMkLst>
        </pc:picChg>
      </pc:sldChg>
      <pc:sldChg chg="addSp delSp modSp add mod ord modAnim modNotesTx">
        <pc:chgData name="Chrissy LeMaire" userId="fffb4e015a970abe" providerId="LiveId" clId="{A781B63C-81A4-4BAA-9732-5AAF63D7FFB9}" dt="2024-06-19T17:05:08.104" v="10314" actId="20577"/>
        <pc:sldMkLst>
          <pc:docMk/>
          <pc:sldMk cId="4184024275" sldId="434"/>
        </pc:sldMkLst>
        <pc:spChg chg="mod">
          <ac:chgData name="Chrissy LeMaire" userId="fffb4e015a970abe" providerId="LiveId" clId="{A781B63C-81A4-4BAA-9732-5AAF63D7FFB9}" dt="2024-06-19T17:05:08.104" v="10314" actId="20577"/>
          <ac:spMkLst>
            <pc:docMk/>
            <pc:sldMk cId="4184024275" sldId="434"/>
            <ac:spMk id="2" creationId="{BB3073CC-D61D-8526-A8C7-9FAB7371DEBE}"/>
          </ac:spMkLst>
        </pc:spChg>
        <pc:spChg chg="mod">
          <ac:chgData name="Chrissy LeMaire" userId="fffb4e015a970abe" providerId="LiveId" clId="{A781B63C-81A4-4BAA-9732-5AAF63D7FFB9}" dt="2024-05-25T11:20:47.018" v="890" actId="20577"/>
          <ac:spMkLst>
            <pc:docMk/>
            <pc:sldMk cId="4184024275" sldId="434"/>
            <ac:spMk id="9" creationId="{C4F346A2-7352-87F6-0411-4A08358B6E92}"/>
          </ac:spMkLst>
        </pc:spChg>
        <pc:picChg chg="add mod">
          <ac:chgData name="Chrissy LeMaire" userId="fffb4e015a970abe" providerId="LiveId" clId="{A781B63C-81A4-4BAA-9732-5AAF63D7FFB9}" dt="2024-06-07T12:32:25.550" v="6915"/>
          <ac:picMkLst>
            <pc:docMk/>
            <pc:sldMk cId="4184024275" sldId="434"/>
            <ac:picMk id="3" creationId="{7C69065B-8AA1-4338-A538-A10CFF6BCF24}"/>
          </ac:picMkLst>
        </pc:picChg>
        <pc:picChg chg="del">
          <ac:chgData name="Chrissy LeMaire" userId="fffb4e015a970abe" providerId="LiveId" clId="{A781B63C-81A4-4BAA-9732-5AAF63D7FFB9}" dt="2024-06-07T12:32:25.362" v="6914" actId="478"/>
          <ac:picMkLst>
            <pc:docMk/>
            <pc:sldMk cId="4184024275" sldId="434"/>
            <ac:picMk id="8" creationId="{B20B52F1-F70B-2323-F042-2517A36F1CEE}"/>
          </ac:picMkLst>
        </pc:picChg>
      </pc:sldChg>
      <pc:sldChg chg="addSp delSp modSp add mod delAnim modNotesTx">
        <pc:chgData name="Chrissy LeMaire" userId="fffb4e015a970abe" providerId="LiveId" clId="{A781B63C-81A4-4BAA-9732-5AAF63D7FFB9}" dt="2024-06-10T08:43:45.233" v="8406" actId="20577"/>
        <pc:sldMkLst>
          <pc:docMk/>
          <pc:sldMk cId="2909401080" sldId="435"/>
        </pc:sldMkLst>
        <pc:spChg chg="del">
          <ac:chgData name="Chrissy LeMaire" userId="fffb4e015a970abe" providerId="LiveId" clId="{A781B63C-81A4-4BAA-9732-5AAF63D7FFB9}" dt="2024-06-09T09:05:56.003" v="7522" actId="478"/>
          <ac:spMkLst>
            <pc:docMk/>
            <pc:sldMk cId="2909401080" sldId="435"/>
            <ac:spMk id="2" creationId="{BB3073CC-D61D-8526-A8C7-9FAB7371DEBE}"/>
          </ac:spMkLst>
        </pc:spChg>
        <pc:spChg chg="del">
          <ac:chgData name="Chrissy LeMaire" userId="fffb4e015a970abe" providerId="LiveId" clId="{A781B63C-81A4-4BAA-9732-5AAF63D7FFB9}" dt="2024-06-09T09:11:21.847" v="7527" actId="478"/>
          <ac:spMkLst>
            <pc:docMk/>
            <pc:sldMk cId="2909401080" sldId="435"/>
            <ac:spMk id="4" creationId="{6091FD65-6788-E8A0-F8ED-651A2C370505}"/>
          </ac:spMkLst>
        </pc:spChg>
        <pc:spChg chg="del">
          <ac:chgData name="Chrissy LeMaire" userId="fffb4e015a970abe" providerId="LiveId" clId="{A781B63C-81A4-4BAA-9732-5AAF63D7FFB9}" dt="2024-06-09T09:11:21.847" v="7527" actId="478"/>
          <ac:spMkLst>
            <pc:docMk/>
            <pc:sldMk cId="2909401080" sldId="435"/>
            <ac:spMk id="6" creationId="{E9237C96-B2B0-0A14-50B9-3889AD4E58F7}"/>
          </ac:spMkLst>
        </pc:spChg>
        <pc:spChg chg="mod">
          <ac:chgData name="Chrissy LeMaire" userId="fffb4e015a970abe" providerId="LiveId" clId="{A781B63C-81A4-4BAA-9732-5AAF63D7FFB9}" dt="2024-06-10T08:41:39.163" v="8258" actId="20577"/>
          <ac:spMkLst>
            <pc:docMk/>
            <pc:sldMk cId="2909401080" sldId="435"/>
            <ac:spMk id="7" creationId="{C4F346A2-7352-87F6-0411-4A08358B6E92}"/>
          </ac:spMkLst>
        </pc:spChg>
        <pc:picChg chg="add mod">
          <ac:chgData name="Chrissy LeMaire" userId="fffb4e015a970abe" providerId="LiveId" clId="{A781B63C-81A4-4BAA-9732-5AAF63D7FFB9}" dt="2024-06-07T12:32:31.471" v="6917"/>
          <ac:picMkLst>
            <pc:docMk/>
            <pc:sldMk cId="2909401080" sldId="435"/>
            <ac:picMk id="3" creationId="{B7BD0585-0103-3E0F-DF86-13F6AFF13ACA}"/>
          </ac:picMkLst>
        </pc:picChg>
        <pc:picChg chg="del">
          <ac:chgData name="Chrissy LeMaire" userId="fffb4e015a970abe" providerId="LiveId" clId="{A781B63C-81A4-4BAA-9732-5AAF63D7FFB9}" dt="2024-06-07T12:32:31.253" v="6916" actId="478"/>
          <ac:picMkLst>
            <pc:docMk/>
            <pc:sldMk cId="2909401080" sldId="435"/>
            <ac:picMk id="8" creationId="{B20B52F1-F70B-2323-F042-2517A36F1CEE}"/>
          </ac:picMkLst>
        </pc:picChg>
        <pc:picChg chg="add del mod">
          <ac:chgData name="Chrissy LeMaire" userId="fffb4e015a970abe" providerId="LiveId" clId="{A781B63C-81A4-4BAA-9732-5AAF63D7FFB9}" dt="2024-06-09T09:11:18.585" v="7526" actId="478"/>
          <ac:picMkLst>
            <pc:docMk/>
            <pc:sldMk cId="2909401080" sldId="435"/>
            <ac:picMk id="9" creationId="{0403C811-7312-85DB-8B8B-D2F3688E1961}"/>
          </ac:picMkLst>
        </pc:picChg>
        <pc:picChg chg="add mod">
          <ac:chgData name="Chrissy LeMaire" userId="fffb4e015a970abe" providerId="LiveId" clId="{A781B63C-81A4-4BAA-9732-5AAF63D7FFB9}" dt="2024-06-09T09:11:30.408" v="7545" actId="1036"/>
          <ac:picMkLst>
            <pc:docMk/>
            <pc:sldMk cId="2909401080" sldId="435"/>
            <ac:picMk id="1026" creationId="{792E1DC9-47D9-2440-3EE6-C508CF805F64}"/>
          </ac:picMkLst>
        </pc:picChg>
      </pc:sldChg>
      <pc:sldChg chg="modSp add del mod">
        <pc:chgData name="Chrissy LeMaire" userId="fffb4e015a970abe" providerId="LiveId" clId="{A781B63C-81A4-4BAA-9732-5AAF63D7FFB9}" dt="2024-05-26T21:04:23.360" v="2794" actId="2696"/>
        <pc:sldMkLst>
          <pc:docMk/>
          <pc:sldMk cId="1846948991" sldId="436"/>
        </pc:sldMkLst>
        <pc:spChg chg="mod">
          <ac:chgData name="Chrissy LeMaire" userId="fffb4e015a970abe" providerId="LiveId" clId="{A781B63C-81A4-4BAA-9732-5AAF63D7FFB9}" dt="2024-05-25T11:25:47.062" v="912" actId="20577"/>
          <ac:spMkLst>
            <pc:docMk/>
            <pc:sldMk cId="1846948991" sldId="436"/>
            <ac:spMk id="7" creationId="{C4F346A2-7352-87F6-0411-4A08358B6E92}"/>
          </ac:spMkLst>
        </pc:spChg>
      </pc:sldChg>
      <pc:sldChg chg="addSp delSp modSp add mod modAnim modNotesTx">
        <pc:chgData name="Chrissy LeMaire" userId="fffb4e015a970abe" providerId="LiveId" clId="{A781B63C-81A4-4BAA-9732-5AAF63D7FFB9}" dt="2024-06-09T16:05:56.501" v="7919" actId="113"/>
        <pc:sldMkLst>
          <pc:docMk/>
          <pc:sldMk cId="1340507442" sldId="437"/>
        </pc:sldMkLst>
        <pc:spChg chg="mod">
          <ac:chgData name="Chrissy LeMaire" userId="fffb4e015a970abe" providerId="LiveId" clId="{A781B63C-81A4-4BAA-9732-5AAF63D7FFB9}" dt="2024-06-09T16:05:56.501" v="7919" actId="113"/>
          <ac:spMkLst>
            <pc:docMk/>
            <pc:sldMk cId="1340507442" sldId="437"/>
            <ac:spMk id="2" creationId="{BB3073CC-D61D-8526-A8C7-9FAB7371DEBE}"/>
          </ac:spMkLst>
        </pc:spChg>
        <pc:spChg chg="mod">
          <ac:chgData name="Chrissy LeMaire" userId="fffb4e015a970abe" providerId="LiveId" clId="{A781B63C-81A4-4BAA-9732-5AAF63D7FFB9}" dt="2024-05-25T11:32:36.208" v="980" actId="20577"/>
          <ac:spMkLst>
            <pc:docMk/>
            <pc:sldMk cId="1340507442" sldId="437"/>
            <ac:spMk id="9" creationId="{C4F346A2-7352-87F6-0411-4A08358B6E92}"/>
          </ac:spMkLst>
        </pc:spChg>
        <pc:picChg chg="add mod">
          <ac:chgData name="Chrissy LeMaire" userId="fffb4e015a970abe" providerId="LiveId" clId="{A781B63C-81A4-4BAA-9732-5AAF63D7FFB9}" dt="2024-05-26T20:48:19.045" v="2776"/>
          <ac:picMkLst>
            <pc:docMk/>
            <pc:sldMk cId="1340507442" sldId="437"/>
            <ac:picMk id="3" creationId="{1119A049-9362-CCFC-2187-C9816F4D6683}"/>
          </ac:picMkLst>
        </pc:picChg>
        <pc:picChg chg="del">
          <ac:chgData name="Chrissy LeMaire" userId="fffb4e015a970abe" providerId="LiveId" clId="{A781B63C-81A4-4BAA-9732-5AAF63D7FFB9}" dt="2024-05-26T20:48:18.872" v="2775" actId="478"/>
          <ac:picMkLst>
            <pc:docMk/>
            <pc:sldMk cId="1340507442" sldId="437"/>
            <ac:picMk id="8" creationId="{B20B52F1-F70B-2323-F042-2517A36F1CEE}"/>
          </ac:picMkLst>
        </pc:picChg>
      </pc:sldChg>
      <pc:sldChg chg="addSp delSp modSp add del mod delAnim modAnim modShow modNotesTx">
        <pc:chgData name="Chrissy LeMaire" userId="fffb4e015a970abe" providerId="LiveId" clId="{A781B63C-81A4-4BAA-9732-5AAF63D7FFB9}" dt="2024-06-22T22:20:24.652" v="11083" actId="2696"/>
        <pc:sldMkLst>
          <pc:docMk/>
          <pc:sldMk cId="2471195285" sldId="438"/>
        </pc:sldMkLst>
        <pc:spChg chg="del">
          <ac:chgData name="Chrissy LeMaire" userId="fffb4e015a970abe" providerId="LiveId" clId="{A781B63C-81A4-4BAA-9732-5AAF63D7FFB9}" dt="2024-06-09T14:23:22.550" v="7548" actId="478"/>
          <ac:spMkLst>
            <pc:docMk/>
            <pc:sldMk cId="2471195285" sldId="438"/>
            <ac:spMk id="2" creationId="{BB3073CC-D61D-8526-A8C7-9FAB7371DEBE}"/>
          </ac:spMkLst>
        </pc:spChg>
        <pc:spChg chg="mod">
          <ac:chgData name="Chrissy LeMaire" userId="fffb4e015a970abe" providerId="LiveId" clId="{A781B63C-81A4-4BAA-9732-5AAF63D7FFB9}" dt="2024-05-25T11:37:44.766" v="1026" actId="20577"/>
          <ac:spMkLst>
            <pc:docMk/>
            <pc:sldMk cId="2471195285" sldId="438"/>
            <ac:spMk id="7" creationId="{C4F346A2-7352-87F6-0411-4A08358B6E92}"/>
          </ac:spMkLst>
        </pc:spChg>
        <pc:spChg chg="add del">
          <ac:chgData name="Chrissy LeMaire" userId="fffb4e015a970abe" providerId="LiveId" clId="{A781B63C-81A4-4BAA-9732-5AAF63D7FFB9}" dt="2024-06-09T16:25:19.555" v="7965" actId="22"/>
          <ac:spMkLst>
            <pc:docMk/>
            <pc:sldMk cId="2471195285" sldId="438"/>
            <ac:spMk id="9" creationId="{DE6F7F1F-AA7E-0FD9-BF32-0BBA51A888E7}"/>
          </ac:spMkLst>
        </pc:spChg>
        <pc:spChg chg="add del">
          <ac:chgData name="Chrissy LeMaire" userId="fffb4e015a970abe" providerId="LiveId" clId="{A781B63C-81A4-4BAA-9732-5AAF63D7FFB9}" dt="2024-06-09T16:25:27.866" v="7967" actId="478"/>
          <ac:spMkLst>
            <pc:docMk/>
            <pc:sldMk cId="2471195285" sldId="438"/>
            <ac:spMk id="11" creationId="{1DD454A1-9EAA-0CAE-6C85-FF9B227EEAFB}"/>
          </ac:spMkLst>
        </pc:spChg>
        <pc:spChg chg="add mod">
          <ac:chgData name="Chrissy LeMaire" userId="fffb4e015a970abe" providerId="LiveId" clId="{A781B63C-81A4-4BAA-9732-5AAF63D7FFB9}" dt="2024-06-09T16:28:19.402" v="8028" actId="20577"/>
          <ac:spMkLst>
            <pc:docMk/>
            <pc:sldMk cId="2471195285" sldId="438"/>
            <ac:spMk id="12" creationId="{43833B1C-0B43-3073-9D41-63DD43A1557C}"/>
          </ac:spMkLst>
        </pc:spChg>
        <pc:picChg chg="add mod">
          <ac:chgData name="Chrissy LeMaire" userId="fffb4e015a970abe" providerId="LiveId" clId="{A781B63C-81A4-4BAA-9732-5AAF63D7FFB9}" dt="2024-06-07T12:32:35.143" v="6919"/>
          <ac:picMkLst>
            <pc:docMk/>
            <pc:sldMk cId="2471195285" sldId="438"/>
            <ac:picMk id="3" creationId="{474A860B-FCD5-7ADF-0E42-95E107600092}"/>
          </ac:picMkLst>
        </pc:picChg>
        <pc:picChg chg="del">
          <ac:chgData name="Chrissy LeMaire" userId="fffb4e015a970abe" providerId="LiveId" clId="{A781B63C-81A4-4BAA-9732-5AAF63D7FFB9}" dt="2024-06-07T12:32:34.972" v="6918" actId="478"/>
          <ac:picMkLst>
            <pc:docMk/>
            <pc:sldMk cId="2471195285" sldId="438"/>
            <ac:picMk id="8" creationId="{B20B52F1-F70B-2323-F042-2517A36F1CEE}"/>
          </ac:picMkLst>
        </pc:picChg>
      </pc:sldChg>
      <pc:sldChg chg="delSp modSp add del mod delAnim modAnim">
        <pc:chgData name="Chrissy LeMaire" userId="fffb4e015a970abe" providerId="LiveId" clId="{A781B63C-81A4-4BAA-9732-5AAF63D7FFB9}" dt="2024-05-26T20:10:53.101" v="2002" actId="2696"/>
        <pc:sldMkLst>
          <pc:docMk/>
          <pc:sldMk cId="3657294429" sldId="439"/>
        </pc:sldMkLst>
        <pc:spChg chg="del mod">
          <ac:chgData name="Chrissy LeMaire" userId="fffb4e015a970abe" providerId="LiveId" clId="{A781B63C-81A4-4BAA-9732-5AAF63D7FFB9}" dt="2024-05-26T20:08:02.835" v="1777"/>
          <ac:spMkLst>
            <pc:docMk/>
            <pc:sldMk cId="3657294429" sldId="439"/>
            <ac:spMk id="2" creationId="{BB3073CC-D61D-8526-A8C7-9FAB7371DEBE}"/>
          </ac:spMkLst>
        </pc:spChg>
      </pc:sldChg>
      <pc:sldChg chg="addSp delSp modSp add mod modAnim modNotesTx">
        <pc:chgData name="Chrissy LeMaire" userId="fffb4e015a970abe" providerId="LiveId" clId="{A781B63C-81A4-4BAA-9732-5AAF63D7FFB9}" dt="2024-06-20T16:17:39.535" v="10506" actId="20577"/>
        <pc:sldMkLst>
          <pc:docMk/>
          <pc:sldMk cId="900343145" sldId="440"/>
        </pc:sldMkLst>
        <pc:spChg chg="mod">
          <ac:chgData name="Chrissy LeMaire" userId="fffb4e015a970abe" providerId="LiveId" clId="{A781B63C-81A4-4BAA-9732-5AAF63D7FFB9}" dt="2024-06-20T16:17:39.535" v="10506" actId="20577"/>
          <ac:spMkLst>
            <pc:docMk/>
            <pc:sldMk cId="900343145" sldId="440"/>
            <ac:spMk id="2" creationId="{BB3073CC-D61D-8526-A8C7-9FAB7371DEBE}"/>
          </ac:spMkLst>
        </pc:spChg>
        <pc:picChg chg="add mod">
          <ac:chgData name="Chrissy LeMaire" userId="fffb4e015a970abe" providerId="LiveId" clId="{A781B63C-81A4-4BAA-9732-5AAF63D7FFB9}" dt="2024-05-26T20:48:22.217" v="2778"/>
          <ac:picMkLst>
            <pc:docMk/>
            <pc:sldMk cId="900343145" sldId="440"/>
            <ac:picMk id="3" creationId="{25250414-B12A-BCD5-EB98-A3A2F3ABE073}"/>
          </ac:picMkLst>
        </pc:picChg>
        <pc:picChg chg="del">
          <ac:chgData name="Chrissy LeMaire" userId="fffb4e015a970abe" providerId="LiveId" clId="{A781B63C-81A4-4BAA-9732-5AAF63D7FFB9}" dt="2024-05-26T20:48:22.034" v="2777" actId="478"/>
          <ac:picMkLst>
            <pc:docMk/>
            <pc:sldMk cId="900343145" sldId="440"/>
            <ac:picMk id="8" creationId="{B20B52F1-F70B-2323-F042-2517A36F1CEE}"/>
          </ac:picMkLst>
        </pc:picChg>
      </pc:sldChg>
      <pc:sldChg chg="addSp delSp modSp add mod modAnim modNotesTx">
        <pc:chgData name="Chrissy LeMaire" userId="fffb4e015a970abe" providerId="LiveId" clId="{A781B63C-81A4-4BAA-9732-5AAF63D7FFB9}" dt="2024-06-09T18:28:34.079" v="8177" actId="20577"/>
        <pc:sldMkLst>
          <pc:docMk/>
          <pc:sldMk cId="2613768698" sldId="441"/>
        </pc:sldMkLst>
        <pc:spChg chg="mod">
          <ac:chgData name="Chrissy LeMaire" userId="fffb4e015a970abe" providerId="LiveId" clId="{A781B63C-81A4-4BAA-9732-5AAF63D7FFB9}" dt="2024-05-26T20:26:17.117" v="2362" actId="20577"/>
          <ac:spMkLst>
            <pc:docMk/>
            <pc:sldMk cId="2613768698" sldId="441"/>
            <ac:spMk id="2" creationId="{BB3073CC-D61D-8526-A8C7-9FAB7371DEBE}"/>
          </ac:spMkLst>
        </pc:spChg>
        <pc:spChg chg="mod">
          <ac:chgData name="Chrissy LeMaire" userId="fffb4e015a970abe" providerId="LiveId" clId="{A781B63C-81A4-4BAA-9732-5AAF63D7FFB9}" dt="2024-05-26T20:16:18.653" v="2039" actId="20577"/>
          <ac:spMkLst>
            <pc:docMk/>
            <pc:sldMk cId="2613768698" sldId="441"/>
            <ac:spMk id="9" creationId="{C4F346A2-7352-87F6-0411-4A08358B6E92}"/>
          </ac:spMkLst>
        </pc:spChg>
        <pc:picChg chg="add mod">
          <ac:chgData name="Chrissy LeMaire" userId="fffb4e015a970abe" providerId="LiveId" clId="{A781B63C-81A4-4BAA-9732-5AAF63D7FFB9}" dt="2024-05-26T21:29:43.191" v="2899"/>
          <ac:picMkLst>
            <pc:docMk/>
            <pc:sldMk cId="2613768698" sldId="441"/>
            <ac:picMk id="3" creationId="{D83247BC-3DD2-4476-59BA-92F892ACBB7F}"/>
          </ac:picMkLst>
        </pc:picChg>
        <pc:picChg chg="del">
          <ac:chgData name="Chrissy LeMaire" userId="fffb4e015a970abe" providerId="LiveId" clId="{A781B63C-81A4-4BAA-9732-5AAF63D7FFB9}" dt="2024-05-26T21:29:43.004" v="2898" actId="478"/>
          <ac:picMkLst>
            <pc:docMk/>
            <pc:sldMk cId="2613768698" sldId="441"/>
            <ac:picMk id="8" creationId="{B20B52F1-F70B-2323-F042-2517A36F1CEE}"/>
          </ac:picMkLst>
        </pc:picChg>
      </pc:sldChg>
      <pc:sldChg chg="addSp delSp modSp add mod modAnim">
        <pc:chgData name="Chrissy LeMaire" userId="fffb4e015a970abe" providerId="LiveId" clId="{A781B63C-81A4-4BAA-9732-5AAF63D7FFB9}" dt="2024-06-20T16:18:01.395" v="10525" actId="20577"/>
        <pc:sldMkLst>
          <pc:docMk/>
          <pc:sldMk cId="2339877649" sldId="442"/>
        </pc:sldMkLst>
        <pc:spChg chg="mod">
          <ac:chgData name="Chrissy LeMaire" userId="fffb4e015a970abe" providerId="LiveId" clId="{A781B63C-81A4-4BAA-9732-5AAF63D7FFB9}" dt="2024-06-20T16:18:01.395" v="10525" actId="20577"/>
          <ac:spMkLst>
            <pc:docMk/>
            <pc:sldMk cId="2339877649" sldId="442"/>
            <ac:spMk id="2" creationId="{BB3073CC-D61D-8526-A8C7-9FAB7371DEBE}"/>
          </ac:spMkLst>
        </pc:spChg>
        <pc:picChg chg="add mod">
          <ac:chgData name="Chrissy LeMaire" userId="fffb4e015a970abe" providerId="LiveId" clId="{A781B63C-81A4-4BAA-9732-5AAF63D7FFB9}" dt="2024-05-26T20:48:32.216" v="2784"/>
          <ac:picMkLst>
            <pc:docMk/>
            <pc:sldMk cId="2339877649" sldId="442"/>
            <ac:picMk id="3" creationId="{F3A36B0E-771B-5110-A2DC-9170FCB94380}"/>
          </ac:picMkLst>
        </pc:picChg>
        <pc:picChg chg="del">
          <ac:chgData name="Chrissy LeMaire" userId="fffb4e015a970abe" providerId="LiveId" clId="{A781B63C-81A4-4BAA-9732-5AAF63D7FFB9}" dt="2024-05-26T20:48:32.013" v="2783" actId="478"/>
          <ac:picMkLst>
            <pc:docMk/>
            <pc:sldMk cId="2339877649" sldId="442"/>
            <ac:picMk id="8" creationId="{B20B52F1-F70B-2323-F042-2517A36F1CEE}"/>
          </ac:picMkLst>
        </pc:picChg>
      </pc:sldChg>
      <pc:sldChg chg="add del">
        <pc:chgData name="Chrissy LeMaire" userId="fffb4e015a970abe" providerId="LiveId" clId="{A781B63C-81A4-4BAA-9732-5AAF63D7FFB9}" dt="2024-05-26T21:32:09.235" v="2955" actId="2696"/>
        <pc:sldMkLst>
          <pc:docMk/>
          <pc:sldMk cId="266638111" sldId="443"/>
        </pc:sldMkLst>
      </pc:sldChg>
      <pc:sldChg chg="add modNotesTx">
        <pc:chgData name="Chrissy LeMaire" userId="fffb4e015a970abe" providerId="LiveId" clId="{A781B63C-81A4-4BAA-9732-5AAF63D7FFB9}" dt="2024-06-10T14:31:22.455" v="9917" actId="20577"/>
        <pc:sldMkLst>
          <pc:docMk/>
          <pc:sldMk cId="3355962743" sldId="443"/>
        </pc:sldMkLst>
      </pc:sldChg>
      <pc:sldChg chg="addSp delSp modSp add del mod ord delAnim">
        <pc:chgData name="Chrissy LeMaire" userId="fffb4e015a970abe" providerId="LiveId" clId="{A781B63C-81A4-4BAA-9732-5AAF63D7FFB9}" dt="2024-06-09T16:31:58.614" v="8071" actId="2696"/>
        <pc:sldMkLst>
          <pc:docMk/>
          <pc:sldMk cId="3692292259" sldId="443"/>
        </pc:sldMkLst>
        <pc:spChg chg="del">
          <ac:chgData name="Chrissy LeMaire" userId="fffb4e015a970abe" providerId="LiveId" clId="{A781B63C-81A4-4BAA-9732-5AAF63D7FFB9}" dt="2024-06-07T11:19:46.126" v="6884" actId="478"/>
          <ac:spMkLst>
            <pc:docMk/>
            <pc:sldMk cId="3692292259" sldId="443"/>
            <ac:spMk id="2" creationId="{BB3073CC-D61D-8526-A8C7-9FAB7371DEBE}"/>
          </ac:spMkLst>
        </pc:spChg>
        <pc:spChg chg="mod">
          <ac:chgData name="Chrissy LeMaire" userId="fffb4e015a970abe" providerId="LiveId" clId="{A781B63C-81A4-4BAA-9732-5AAF63D7FFB9}" dt="2024-06-07T10:49:03.231" v="6882" actId="20577"/>
          <ac:spMkLst>
            <pc:docMk/>
            <pc:sldMk cId="3692292259" sldId="443"/>
            <ac:spMk id="7" creationId="{C4F346A2-7352-87F6-0411-4A08358B6E92}"/>
          </ac:spMkLst>
        </pc:spChg>
        <pc:picChg chg="add mod">
          <ac:chgData name="Chrissy LeMaire" userId="fffb4e015a970abe" providerId="LiveId" clId="{A781B63C-81A4-4BAA-9732-5AAF63D7FFB9}" dt="2024-06-07T11:20:25.938" v="6887" actId="1076"/>
          <ac:picMkLst>
            <pc:docMk/>
            <pc:sldMk cId="3692292259" sldId="443"/>
            <ac:picMk id="5" creationId="{5C9D59D0-47EB-5BCA-27B4-EC0EC5BBF418}"/>
          </ac:picMkLst>
        </pc:picChg>
        <pc:picChg chg="del">
          <ac:chgData name="Chrissy LeMaire" userId="fffb4e015a970abe" providerId="LiveId" clId="{A781B63C-81A4-4BAA-9732-5AAF63D7FFB9}" dt="2024-06-07T15:17:29.637" v="6932" actId="478"/>
          <ac:picMkLst>
            <pc:docMk/>
            <pc:sldMk cId="3692292259" sldId="443"/>
            <ac:picMk id="8" creationId="{B20B52F1-F70B-2323-F042-2517A36F1CEE}"/>
          </ac:picMkLst>
        </pc:picChg>
        <pc:picChg chg="add mod">
          <ac:chgData name="Chrissy LeMaire" userId="fffb4e015a970abe" providerId="LiveId" clId="{A781B63C-81A4-4BAA-9732-5AAF63D7FFB9}" dt="2024-06-07T15:17:29.855" v="6933"/>
          <ac:picMkLst>
            <pc:docMk/>
            <pc:sldMk cId="3692292259" sldId="443"/>
            <ac:picMk id="9" creationId="{46497570-0995-25F9-C223-4363B474E1CD}"/>
          </ac:picMkLst>
        </pc:picChg>
      </pc:sldChg>
      <pc:sldChg chg="modSp add del mod modNotesTx">
        <pc:chgData name="Chrissy LeMaire" userId="fffb4e015a970abe" providerId="LiveId" clId="{A781B63C-81A4-4BAA-9732-5AAF63D7FFB9}" dt="2024-06-22T21:08:06.868" v="11042" actId="2696"/>
        <pc:sldMkLst>
          <pc:docMk/>
          <pc:sldMk cId="1337045556" sldId="444"/>
        </pc:sldMkLst>
        <pc:spChg chg="mod">
          <ac:chgData name="Chrissy LeMaire" userId="fffb4e015a970abe" providerId="LiveId" clId="{A781B63C-81A4-4BAA-9732-5AAF63D7FFB9}" dt="2024-06-09T16:06:38.934" v="7922" actId="2711"/>
          <ac:spMkLst>
            <pc:docMk/>
            <pc:sldMk cId="1337045556" sldId="444"/>
            <ac:spMk id="5" creationId="{44D16E1D-C0C2-891F-2AF2-311205067DBC}"/>
          </ac:spMkLst>
        </pc:spChg>
      </pc:sldChg>
      <pc:sldChg chg="add">
        <pc:chgData name="Chrissy LeMaire" userId="fffb4e015a970abe" providerId="LiveId" clId="{A781B63C-81A4-4BAA-9732-5AAF63D7FFB9}" dt="2024-06-22T21:08:10.953" v="11043"/>
        <pc:sldMkLst>
          <pc:docMk/>
          <pc:sldMk cId="4118098736" sldId="444"/>
        </pc:sldMkLst>
      </pc:sldChg>
      <pc:sldChg chg="delSp modSp add mod">
        <pc:chgData name="Chrissy LeMaire" userId="fffb4e015a970abe" providerId="LiveId" clId="{A781B63C-81A4-4BAA-9732-5AAF63D7FFB9}" dt="2024-05-26T21:30:56.726" v="2934" actId="478"/>
        <pc:sldMkLst>
          <pc:docMk/>
          <pc:sldMk cId="1492912414" sldId="445"/>
        </pc:sldMkLst>
        <pc:spChg chg="del">
          <ac:chgData name="Chrissy LeMaire" userId="fffb4e015a970abe" providerId="LiveId" clId="{A781B63C-81A4-4BAA-9732-5AAF63D7FFB9}" dt="2024-05-26T21:30:56.726" v="2934" actId="478"/>
          <ac:spMkLst>
            <pc:docMk/>
            <pc:sldMk cId="1492912414" sldId="445"/>
            <ac:spMk id="3" creationId="{5485024A-1F07-1DD8-7F20-57ECEF78DE33}"/>
          </ac:spMkLst>
        </pc:spChg>
        <pc:spChg chg="mod">
          <ac:chgData name="Chrissy LeMaire" userId="fffb4e015a970abe" providerId="LiveId" clId="{A781B63C-81A4-4BAA-9732-5AAF63D7FFB9}" dt="2024-05-26T21:30:52.598" v="2933" actId="20577"/>
          <ac:spMkLst>
            <pc:docMk/>
            <pc:sldMk cId="1492912414" sldId="445"/>
            <ac:spMk id="8" creationId="{8DB28CFC-2924-0DFF-2C78-8ECB56844B19}"/>
          </ac:spMkLst>
        </pc:spChg>
      </pc:sldChg>
      <pc:sldChg chg="modSp add mod modNotesTx">
        <pc:chgData name="Chrissy LeMaire" userId="fffb4e015a970abe" providerId="LiveId" clId="{A781B63C-81A4-4BAA-9732-5AAF63D7FFB9}" dt="2024-06-10T08:44:49.846" v="8591" actId="20577"/>
        <pc:sldMkLst>
          <pc:docMk/>
          <pc:sldMk cId="1919907592" sldId="446"/>
        </pc:sldMkLst>
        <pc:spChg chg="mod">
          <ac:chgData name="Chrissy LeMaire" userId="fffb4e015a970abe" providerId="LiveId" clId="{A781B63C-81A4-4BAA-9732-5AAF63D7FFB9}" dt="2024-05-26T21:31:34.473" v="2953" actId="20577"/>
          <ac:spMkLst>
            <pc:docMk/>
            <pc:sldMk cId="1919907592" sldId="446"/>
            <ac:spMk id="8" creationId="{8DB28CFC-2924-0DFF-2C78-8ECB56844B19}"/>
          </ac:spMkLst>
        </pc:spChg>
      </pc:sldChg>
      <pc:sldChg chg="modSp add mod modAnim modNotesTx">
        <pc:chgData name="Chrissy LeMaire" userId="fffb4e015a970abe" providerId="LiveId" clId="{A781B63C-81A4-4BAA-9732-5AAF63D7FFB9}" dt="2024-06-19T17:03:40.733" v="10308"/>
        <pc:sldMkLst>
          <pc:docMk/>
          <pc:sldMk cId="2213459666" sldId="447"/>
        </pc:sldMkLst>
        <pc:spChg chg="mod">
          <ac:chgData name="Chrissy LeMaire" userId="fffb4e015a970abe" providerId="LiveId" clId="{A781B63C-81A4-4BAA-9732-5AAF63D7FFB9}" dt="2024-06-09T16:05:43.918" v="7916" actId="2711"/>
          <ac:spMkLst>
            <pc:docMk/>
            <pc:sldMk cId="2213459666" sldId="447"/>
            <ac:spMk id="2" creationId="{BB3073CC-D61D-8526-A8C7-9FAB7371DEBE}"/>
          </ac:spMkLst>
        </pc:spChg>
      </pc:sldChg>
      <pc:sldChg chg="modSp add mod ord modAnim modNotesTx">
        <pc:chgData name="Chrissy LeMaire" userId="fffb4e015a970abe" providerId="LiveId" clId="{A781B63C-81A4-4BAA-9732-5AAF63D7FFB9}" dt="2024-06-07T15:28:55.179" v="7079" actId="20577"/>
        <pc:sldMkLst>
          <pc:docMk/>
          <pc:sldMk cId="902217000" sldId="448"/>
        </pc:sldMkLst>
        <pc:spChg chg="mod">
          <ac:chgData name="Chrissy LeMaire" userId="fffb4e015a970abe" providerId="LiveId" clId="{A781B63C-81A4-4BAA-9732-5AAF63D7FFB9}" dt="2024-06-07T15:28:55.179" v="7079" actId="20577"/>
          <ac:spMkLst>
            <pc:docMk/>
            <pc:sldMk cId="902217000" sldId="448"/>
            <ac:spMk id="2" creationId="{BB3073CC-D61D-8526-A8C7-9FAB7371DEBE}"/>
          </ac:spMkLst>
        </pc:spChg>
      </pc:sldChg>
      <pc:sldChg chg="addSp delSp modSp add del mod modNotesTx">
        <pc:chgData name="Chrissy LeMaire" userId="fffb4e015a970abe" providerId="LiveId" clId="{A781B63C-81A4-4BAA-9732-5AAF63D7FFB9}" dt="2024-06-09T16:37:36.565" v="8073" actId="2696"/>
        <pc:sldMkLst>
          <pc:docMk/>
          <pc:sldMk cId="3846287635" sldId="449"/>
        </pc:sldMkLst>
        <pc:spChg chg="mod">
          <ac:chgData name="Chrissy LeMaire" userId="fffb4e015a970abe" providerId="LiveId" clId="{A781B63C-81A4-4BAA-9732-5AAF63D7FFB9}" dt="2024-06-07T08:36:58.565" v="6214" actId="20577"/>
          <ac:spMkLst>
            <pc:docMk/>
            <pc:sldMk cId="3846287635" sldId="449"/>
            <ac:spMk id="7" creationId="{C4F346A2-7352-87F6-0411-4A08358B6E92}"/>
          </ac:spMkLst>
        </pc:spChg>
        <pc:picChg chg="add mod">
          <ac:chgData name="Chrissy LeMaire" userId="fffb4e015a970abe" providerId="LiveId" clId="{A781B63C-81A4-4BAA-9732-5AAF63D7FFB9}" dt="2024-06-07T12:32:39.081" v="6921"/>
          <ac:picMkLst>
            <pc:docMk/>
            <pc:sldMk cId="3846287635" sldId="449"/>
            <ac:picMk id="3" creationId="{9D2C3A34-ADE2-9E2A-65DC-3390D34E46A2}"/>
          </ac:picMkLst>
        </pc:picChg>
        <pc:picChg chg="del">
          <ac:chgData name="Chrissy LeMaire" userId="fffb4e015a970abe" providerId="LiveId" clId="{A781B63C-81A4-4BAA-9732-5AAF63D7FFB9}" dt="2024-06-07T12:32:38.878" v="6920" actId="478"/>
          <ac:picMkLst>
            <pc:docMk/>
            <pc:sldMk cId="3846287635" sldId="449"/>
            <ac:picMk id="8" creationId="{B20B52F1-F70B-2323-F042-2517A36F1CEE}"/>
          </ac:picMkLst>
        </pc:picChg>
      </pc:sldChg>
      <pc:sldChg chg="addSp delSp modSp add mod ord modAnim modNotesTx">
        <pc:chgData name="Chrissy LeMaire" userId="fffb4e015a970abe" providerId="LiveId" clId="{A781B63C-81A4-4BAA-9732-5AAF63D7FFB9}" dt="2024-06-20T21:15:52.269" v="10703" actId="1036"/>
        <pc:sldMkLst>
          <pc:docMk/>
          <pc:sldMk cId="1897435397" sldId="450"/>
        </pc:sldMkLst>
        <pc:spChg chg="mod">
          <ac:chgData name="Chrissy LeMaire" userId="fffb4e015a970abe" providerId="LiveId" clId="{A781B63C-81A4-4BAA-9732-5AAF63D7FFB9}" dt="2024-06-20T21:15:52.269" v="10703" actId="1036"/>
          <ac:spMkLst>
            <pc:docMk/>
            <pc:sldMk cId="1897435397" sldId="450"/>
            <ac:spMk id="2" creationId="{BB3073CC-D61D-8526-A8C7-9FAB7371DEBE}"/>
          </ac:spMkLst>
        </pc:spChg>
        <pc:spChg chg="add mod">
          <ac:chgData name="Chrissy LeMaire" userId="fffb4e015a970abe" providerId="LiveId" clId="{A781B63C-81A4-4BAA-9732-5AAF63D7FFB9}" dt="2024-06-20T20:21:38.690" v="10592" actId="1076"/>
          <ac:spMkLst>
            <pc:docMk/>
            <pc:sldMk cId="1897435397" sldId="450"/>
            <ac:spMk id="5" creationId="{A30EEF13-D198-C045-E640-61CABB0A0238}"/>
          </ac:spMkLst>
        </pc:spChg>
        <pc:spChg chg="mod">
          <ac:chgData name="Chrissy LeMaire" userId="fffb4e015a970abe" providerId="LiveId" clId="{A781B63C-81A4-4BAA-9732-5AAF63D7FFB9}" dt="2024-06-19T15:09:52.129" v="10043" actId="20577"/>
          <ac:spMkLst>
            <pc:docMk/>
            <pc:sldMk cId="1897435397" sldId="450"/>
            <ac:spMk id="9" creationId="{C4F346A2-7352-87F6-0411-4A08358B6E92}"/>
          </ac:spMkLst>
        </pc:spChg>
        <pc:picChg chg="add mod">
          <ac:chgData name="Chrissy LeMaire" userId="fffb4e015a970abe" providerId="LiveId" clId="{A781B63C-81A4-4BAA-9732-5AAF63D7FFB9}" dt="2024-06-07T15:17:34.862" v="6935"/>
          <ac:picMkLst>
            <pc:docMk/>
            <pc:sldMk cId="1897435397" sldId="450"/>
            <ac:picMk id="3" creationId="{5C5288B6-882B-9662-50B0-56002115C8DA}"/>
          </ac:picMkLst>
        </pc:picChg>
        <pc:picChg chg="del">
          <ac:chgData name="Chrissy LeMaire" userId="fffb4e015a970abe" providerId="LiveId" clId="{A781B63C-81A4-4BAA-9732-5AAF63D7FFB9}" dt="2024-06-07T15:17:34.409" v="6934" actId="478"/>
          <ac:picMkLst>
            <pc:docMk/>
            <pc:sldMk cId="1897435397" sldId="450"/>
            <ac:picMk id="8" creationId="{B20B52F1-F70B-2323-F042-2517A36F1CEE}"/>
          </ac:picMkLst>
        </pc:picChg>
      </pc:sldChg>
      <pc:sldChg chg="addSp delSp modSp add del mod ord modAnim modNotesTx">
        <pc:chgData name="Chrissy LeMaire" userId="fffb4e015a970abe" providerId="LiveId" clId="{A781B63C-81A4-4BAA-9732-5AAF63D7FFB9}" dt="2024-06-20T20:28:04.812" v="10596" actId="2696"/>
        <pc:sldMkLst>
          <pc:docMk/>
          <pc:sldMk cId="748771011" sldId="451"/>
        </pc:sldMkLst>
        <pc:spChg chg="mod">
          <ac:chgData name="Chrissy LeMaire" userId="fffb4e015a970abe" providerId="LiveId" clId="{A781B63C-81A4-4BAA-9732-5AAF63D7FFB9}" dt="2024-06-09T16:10:39.054" v="7940" actId="2711"/>
          <ac:spMkLst>
            <pc:docMk/>
            <pc:sldMk cId="748771011" sldId="451"/>
            <ac:spMk id="2" creationId="{BB3073CC-D61D-8526-A8C7-9FAB7371DEBE}"/>
          </ac:spMkLst>
        </pc:spChg>
        <pc:spChg chg="mod">
          <ac:chgData name="Chrissy LeMaire" userId="fffb4e015a970abe" providerId="LiveId" clId="{A781B63C-81A4-4BAA-9732-5AAF63D7FFB9}" dt="2024-06-09T14:34:57.332" v="7607" actId="20577"/>
          <ac:spMkLst>
            <pc:docMk/>
            <pc:sldMk cId="748771011" sldId="451"/>
            <ac:spMk id="7" creationId="{C4F346A2-7352-87F6-0411-4A08358B6E92}"/>
          </ac:spMkLst>
        </pc:spChg>
        <pc:picChg chg="add mod">
          <ac:chgData name="Chrissy LeMaire" userId="fffb4e015a970abe" providerId="LiveId" clId="{A781B63C-81A4-4BAA-9732-5AAF63D7FFB9}" dt="2024-06-07T15:20:46.445" v="6939"/>
          <ac:picMkLst>
            <pc:docMk/>
            <pc:sldMk cId="748771011" sldId="451"/>
            <ac:picMk id="3" creationId="{BB724654-76E1-F67E-D34B-6DCE92D60660}"/>
          </ac:picMkLst>
        </pc:picChg>
        <pc:picChg chg="del">
          <ac:chgData name="Chrissy LeMaire" userId="fffb4e015a970abe" providerId="LiveId" clId="{A781B63C-81A4-4BAA-9732-5AAF63D7FFB9}" dt="2024-06-07T15:20:45.749" v="6938" actId="478"/>
          <ac:picMkLst>
            <pc:docMk/>
            <pc:sldMk cId="748771011" sldId="451"/>
            <ac:picMk id="8" creationId="{B20B52F1-F70B-2323-F042-2517A36F1CEE}"/>
          </ac:picMkLst>
        </pc:picChg>
      </pc:sldChg>
      <pc:sldChg chg="add del mod modShow">
        <pc:chgData name="Chrissy LeMaire" userId="fffb4e015a970abe" providerId="LiveId" clId="{A781B63C-81A4-4BAA-9732-5AAF63D7FFB9}" dt="2024-06-22T22:20:29.130" v="11084" actId="2696"/>
        <pc:sldMkLst>
          <pc:docMk/>
          <pc:sldMk cId="2937389906" sldId="451"/>
        </pc:sldMkLst>
      </pc:sldChg>
      <pc:sldChg chg="add modAnim">
        <pc:chgData name="Chrissy LeMaire" userId="fffb4e015a970abe" providerId="LiveId" clId="{A781B63C-81A4-4BAA-9732-5AAF63D7FFB9}" dt="2024-06-22T18:10:05.637" v="10728"/>
        <pc:sldMkLst>
          <pc:docMk/>
          <pc:sldMk cId="1216800573" sldId="452"/>
        </pc:sldMkLst>
      </pc:sldChg>
      <pc:sldChg chg="addSp delSp modSp add del mod modAnim modNotesTx">
        <pc:chgData name="Chrissy LeMaire" userId="fffb4e015a970abe" providerId="LiveId" clId="{A781B63C-81A4-4BAA-9732-5AAF63D7FFB9}" dt="2024-06-09T16:31:58.614" v="8071" actId="2696"/>
        <pc:sldMkLst>
          <pc:docMk/>
          <pc:sldMk cId="3203537788" sldId="452"/>
        </pc:sldMkLst>
        <pc:spChg chg="mod">
          <ac:chgData name="Chrissy LeMaire" userId="fffb4e015a970abe" providerId="LiveId" clId="{A781B63C-81A4-4BAA-9732-5AAF63D7FFB9}" dt="2024-06-07T16:11:16.149" v="7517" actId="20577"/>
          <ac:spMkLst>
            <pc:docMk/>
            <pc:sldMk cId="3203537788" sldId="452"/>
            <ac:spMk id="2" creationId="{BB3073CC-D61D-8526-A8C7-9FAB7371DEBE}"/>
          </ac:spMkLst>
        </pc:spChg>
        <pc:picChg chg="add mod">
          <ac:chgData name="Chrissy LeMaire" userId="fffb4e015a970abe" providerId="LiveId" clId="{A781B63C-81A4-4BAA-9732-5AAF63D7FFB9}" dt="2024-06-07T15:20:41.616" v="6937"/>
          <ac:picMkLst>
            <pc:docMk/>
            <pc:sldMk cId="3203537788" sldId="452"/>
            <ac:picMk id="3" creationId="{512D57CD-5B10-FE99-2B69-3BB89FA0D9B9}"/>
          </ac:picMkLst>
        </pc:picChg>
        <pc:picChg chg="del">
          <ac:chgData name="Chrissy LeMaire" userId="fffb4e015a970abe" providerId="LiveId" clId="{A781B63C-81A4-4BAA-9732-5AAF63D7FFB9}" dt="2024-06-07T15:20:40.826" v="6936" actId="478"/>
          <ac:picMkLst>
            <pc:docMk/>
            <pc:sldMk cId="3203537788" sldId="452"/>
            <ac:picMk id="8" creationId="{B20B52F1-F70B-2323-F042-2517A36F1CEE}"/>
          </ac:picMkLst>
        </pc:picChg>
      </pc:sldChg>
      <pc:sldChg chg="addSp delSp modSp add mod ord modNotesTx">
        <pc:chgData name="Chrissy LeMaire" userId="fffb4e015a970abe" providerId="LiveId" clId="{A781B63C-81A4-4BAA-9732-5AAF63D7FFB9}" dt="2024-06-22T20:34:04.907" v="10989"/>
        <pc:sldMkLst>
          <pc:docMk/>
          <pc:sldMk cId="1210301852" sldId="453"/>
        </pc:sldMkLst>
        <pc:spChg chg="mod">
          <ac:chgData name="Chrissy LeMaire" userId="fffb4e015a970abe" providerId="LiveId" clId="{A781B63C-81A4-4BAA-9732-5AAF63D7FFB9}" dt="2024-06-22T20:34:01.764" v="10988" actId="255"/>
          <ac:spMkLst>
            <pc:docMk/>
            <pc:sldMk cId="1210301852" sldId="453"/>
            <ac:spMk id="7" creationId="{C4F346A2-7352-87F6-0411-4A08358B6E92}"/>
          </ac:spMkLst>
        </pc:spChg>
        <pc:picChg chg="add del mod">
          <ac:chgData name="Chrissy LeMaire" userId="fffb4e015a970abe" providerId="LiveId" clId="{A781B63C-81A4-4BAA-9732-5AAF63D7FFB9}" dt="2024-06-22T20:32:36.680" v="10962" actId="21"/>
          <ac:picMkLst>
            <pc:docMk/>
            <pc:sldMk cId="1210301852" sldId="453"/>
            <ac:picMk id="2" creationId="{19548DFB-DE49-243D-0252-53A8CFC12A70}"/>
          </ac:picMkLst>
        </pc:picChg>
        <pc:picChg chg="del">
          <ac:chgData name="Chrissy LeMaire" userId="fffb4e015a970abe" providerId="LiveId" clId="{A781B63C-81A4-4BAA-9732-5AAF63D7FFB9}" dt="2024-06-22T20:32:23.450" v="10960" actId="478"/>
          <ac:picMkLst>
            <pc:docMk/>
            <pc:sldMk cId="1210301852" sldId="453"/>
            <ac:picMk id="3" creationId="{5BFC4889-F7E4-FDCD-9ECD-51E6C7C2DCAB}"/>
          </ac:picMkLst>
        </pc:picChg>
        <pc:picChg chg="add del mod">
          <ac:chgData name="Chrissy LeMaire" userId="fffb4e015a970abe" providerId="LiveId" clId="{A781B63C-81A4-4BAA-9732-5AAF63D7FFB9}" dt="2024-06-22T20:33:41.311" v="10983" actId="21"/>
          <ac:picMkLst>
            <pc:docMk/>
            <pc:sldMk cId="1210301852" sldId="453"/>
            <ac:picMk id="5" creationId="{19548DFB-DE49-243D-0252-53A8CFC12A70}"/>
          </ac:picMkLst>
        </pc:picChg>
        <pc:picChg chg="add del mod">
          <ac:chgData name="Chrissy LeMaire" userId="fffb4e015a970abe" providerId="LiveId" clId="{A781B63C-81A4-4BAA-9732-5AAF63D7FFB9}" dt="2024-06-22T20:33:54.826" v="10987" actId="21"/>
          <ac:picMkLst>
            <pc:docMk/>
            <pc:sldMk cId="1210301852" sldId="453"/>
            <ac:picMk id="8" creationId="{19548DFB-DE49-243D-0252-53A8CFC12A70}"/>
          </ac:picMkLst>
        </pc:picChg>
        <pc:picChg chg="del">
          <ac:chgData name="Chrissy LeMaire" userId="fffb4e015a970abe" providerId="LiveId" clId="{A781B63C-81A4-4BAA-9732-5AAF63D7FFB9}" dt="2024-06-22T20:31:16.573" v="10935" actId="478"/>
          <ac:picMkLst>
            <pc:docMk/>
            <pc:sldMk cId="1210301852" sldId="453"/>
            <ac:picMk id="9" creationId="{33B194EE-03B6-3E06-4589-F9008F806BC7}"/>
          </ac:picMkLst>
        </pc:picChg>
        <pc:picChg chg="add mod">
          <ac:chgData name="Chrissy LeMaire" userId="fffb4e015a970abe" providerId="LiveId" clId="{A781B63C-81A4-4BAA-9732-5AAF63D7FFB9}" dt="2024-06-22T20:34:04.907" v="10989"/>
          <ac:picMkLst>
            <pc:docMk/>
            <pc:sldMk cId="1210301852" sldId="453"/>
            <ac:picMk id="10" creationId="{19548DFB-DE49-243D-0252-53A8CFC12A70}"/>
          </ac:picMkLst>
        </pc:picChg>
      </pc:sldChg>
      <pc:sldChg chg="modSp add del mod ord modAnim modShow modNotesTx">
        <pc:chgData name="Chrissy LeMaire" userId="fffb4e015a970abe" providerId="LiveId" clId="{A781B63C-81A4-4BAA-9732-5AAF63D7FFB9}" dt="2024-06-22T22:20:35.663" v="11085" actId="2696"/>
        <pc:sldMkLst>
          <pc:docMk/>
          <pc:sldMk cId="346206691" sldId="454"/>
        </pc:sldMkLst>
        <pc:spChg chg="mod">
          <ac:chgData name="Chrissy LeMaire" userId="fffb4e015a970abe" providerId="LiveId" clId="{A781B63C-81A4-4BAA-9732-5AAF63D7FFB9}" dt="2024-06-10T10:37:04.770" v="9822" actId="20577"/>
          <ac:spMkLst>
            <pc:docMk/>
            <pc:sldMk cId="346206691" sldId="454"/>
            <ac:spMk id="2" creationId="{BB3073CC-D61D-8526-A8C7-9FAB7371DEBE}"/>
          </ac:spMkLst>
        </pc:spChg>
        <pc:spChg chg="mod">
          <ac:chgData name="Chrissy LeMaire" userId="fffb4e015a970abe" providerId="LiveId" clId="{A781B63C-81A4-4BAA-9732-5AAF63D7FFB9}" dt="2024-06-10T10:36:51.317" v="9821" actId="20577"/>
          <ac:spMkLst>
            <pc:docMk/>
            <pc:sldMk cId="346206691" sldId="454"/>
            <ac:spMk id="7" creationId="{C4F346A2-7352-87F6-0411-4A08358B6E92}"/>
          </ac:spMkLst>
        </pc:spChg>
      </pc:sldChg>
      <pc:sldChg chg="modSp add mod modAnim modNotesTx">
        <pc:chgData name="Chrissy LeMaire" userId="fffb4e015a970abe" providerId="LiveId" clId="{A781B63C-81A4-4BAA-9732-5AAF63D7FFB9}" dt="2024-06-09T16:10:58.176" v="7942" actId="2711"/>
        <pc:sldMkLst>
          <pc:docMk/>
          <pc:sldMk cId="494228951" sldId="455"/>
        </pc:sldMkLst>
        <pc:spChg chg="mod">
          <ac:chgData name="Chrissy LeMaire" userId="fffb4e015a970abe" providerId="LiveId" clId="{A781B63C-81A4-4BAA-9732-5AAF63D7FFB9}" dt="2024-06-09T16:10:58.176" v="7942" actId="2711"/>
          <ac:spMkLst>
            <pc:docMk/>
            <pc:sldMk cId="494228951" sldId="455"/>
            <ac:spMk id="2" creationId="{BB3073CC-D61D-8526-A8C7-9FAB7371DEBE}"/>
          </ac:spMkLst>
        </pc:spChg>
        <pc:spChg chg="mod">
          <ac:chgData name="Chrissy LeMaire" userId="fffb4e015a970abe" providerId="LiveId" clId="{A781B63C-81A4-4BAA-9732-5AAF63D7FFB9}" dt="2024-06-09T15:45:38.168" v="7675" actId="27636"/>
          <ac:spMkLst>
            <pc:docMk/>
            <pc:sldMk cId="494228951" sldId="455"/>
            <ac:spMk id="7" creationId="{C4F346A2-7352-87F6-0411-4A08358B6E92}"/>
          </ac:spMkLst>
        </pc:spChg>
      </pc:sldChg>
      <pc:sldChg chg="modSp mod modAnim modNotesTx">
        <pc:chgData name="Chrissy LeMaire" userId="fffb4e015a970abe" providerId="LiveId" clId="{A781B63C-81A4-4BAA-9732-5AAF63D7FFB9}" dt="2024-06-22T22:23:13.828" v="11086"/>
        <pc:sldMkLst>
          <pc:docMk/>
          <pc:sldMk cId="2787162406" sldId="455"/>
        </pc:sldMkLst>
        <pc:spChg chg="mod">
          <ac:chgData name="Chrissy LeMaire" userId="fffb4e015a970abe" providerId="LiveId" clId="{A781B63C-81A4-4BAA-9732-5AAF63D7FFB9}" dt="2024-06-22T20:09:16.381" v="10845" actId="20577"/>
          <ac:spMkLst>
            <pc:docMk/>
            <pc:sldMk cId="2787162406" sldId="455"/>
            <ac:spMk id="2" creationId="{BB3073CC-D61D-8526-A8C7-9FAB7371DEBE}"/>
          </ac:spMkLst>
        </pc:spChg>
        <pc:spChg chg="mod">
          <ac:chgData name="Chrissy LeMaire" userId="fffb4e015a970abe" providerId="LiveId" clId="{A781B63C-81A4-4BAA-9732-5AAF63D7FFB9}" dt="2024-06-22T22:10:23.975" v="11064" actId="20577"/>
          <ac:spMkLst>
            <pc:docMk/>
            <pc:sldMk cId="2787162406" sldId="455"/>
            <ac:spMk id="9" creationId="{C4F346A2-7352-87F6-0411-4A08358B6E92}"/>
          </ac:spMkLst>
        </pc:spChg>
      </pc:sldChg>
      <pc:sldChg chg="modSp add del mod modAnim modShow">
        <pc:chgData name="Chrissy LeMaire" userId="fffb4e015a970abe" providerId="LiveId" clId="{A781B63C-81A4-4BAA-9732-5AAF63D7FFB9}" dt="2024-06-22T22:20:29.130" v="11084" actId="2696"/>
        <pc:sldMkLst>
          <pc:docMk/>
          <pc:sldMk cId="75080521" sldId="456"/>
        </pc:sldMkLst>
        <pc:spChg chg="mod">
          <ac:chgData name="Chrissy LeMaire" userId="fffb4e015a970abe" providerId="LiveId" clId="{A781B63C-81A4-4BAA-9732-5AAF63D7FFB9}" dt="2024-06-22T20:08:42.702" v="10821" actId="20577"/>
          <ac:spMkLst>
            <pc:docMk/>
            <pc:sldMk cId="75080521" sldId="456"/>
            <ac:spMk id="2" creationId="{BB3073CC-D61D-8526-A8C7-9FAB7371DEBE}"/>
          </ac:spMkLst>
        </pc:spChg>
      </pc:sldChg>
      <pc:sldChg chg="modSp add del mod modAnim modNotesTx">
        <pc:chgData name="Chrissy LeMaire" userId="fffb4e015a970abe" providerId="LiveId" clId="{A781B63C-81A4-4BAA-9732-5AAF63D7FFB9}" dt="2024-06-20T20:28:04.812" v="10596" actId="2696"/>
        <pc:sldMkLst>
          <pc:docMk/>
          <pc:sldMk cId="3150804758" sldId="456"/>
        </pc:sldMkLst>
        <pc:spChg chg="mod">
          <ac:chgData name="Chrissy LeMaire" userId="fffb4e015a970abe" providerId="LiveId" clId="{A781B63C-81A4-4BAA-9732-5AAF63D7FFB9}" dt="2024-06-09T16:10:49.616" v="7941" actId="2711"/>
          <ac:spMkLst>
            <pc:docMk/>
            <pc:sldMk cId="3150804758" sldId="456"/>
            <ac:spMk id="2" creationId="{BB3073CC-D61D-8526-A8C7-9FAB7371DEBE}"/>
          </ac:spMkLst>
        </pc:spChg>
        <pc:spChg chg="mod">
          <ac:chgData name="Chrissy LeMaire" userId="fffb4e015a970abe" providerId="LiveId" clId="{A781B63C-81A4-4BAA-9732-5AAF63D7FFB9}" dt="2024-06-09T14:58:27.491" v="7650" actId="27636"/>
          <ac:spMkLst>
            <pc:docMk/>
            <pc:sldMk cId="3150804758" sldId="456"/>
            <ac:spMk id="7" creationId="{C4F346A2-7352-87F6-0411-4A08358B6E92}"/>
          </ac:spMkLst>
        </pc:spChg>
      </pc:sldChg>
      <pc:sldChg chg="modSp add del mod modShow">
        <pc:chgData name="Chrissy LeMaire" userId="fffb4e015a970abe" providerId="LiveId" clId="{A781B63C-81A4-4BAA-9732-5AAF63D7FFB9}" dt="2024-06-10T14:30:59.943" v="9829" actId="47"/>
        <pc:sldMkLst>
          <pc:docMk/>
          <pc:sldMk cId="1963937161" sldId="457"/>
        </pc:sldMkLst>
        <pc:spChg chg="mod">
          <ac:chgData name="Chrissy LeMaire" userId="fffb4e015a970abe" providerId="LiveId" clId="{A781B63C-81A4-4BAA-9732-5AAF63D7FFB9}" dt="2024-06-09T16:11:08.959" v="7943" actId="2711"/>
          <ac:spMkLst>
            <pc:docMk/>
            <pc:sldMk cId="1963937161" sldId="457"/>
            <ac:spMk id="2" creationId="{BB3073CC-D61D-8526-A8C7-9FAB7371DEBE}"/>
          </ac:spMkLst>
        </pc:spChg>
      </pc:sldChg>
      <pc:sldChg chg="modSp add mod modAnim modNotesTx">
        <pc:chgData name="Chrissy LeMaire" userId="fffb4e015a970abe" providerId="LiveId" clId="{A781B63C-81A4-4BAA-9732-5AAF63D7FFB9}" dt="2024-06-19T17:08:25.793" v="10375"/>
        <pc:sldMkLst>
          <pc:docMk/>
          <pc:sldMk cId="1359705780" sldId="458"/>
        </pc:sldMkLst>
        <pc:spChg chg="mod">
          <ac:chgData name="Chrissy LeMaire" userId="fffb4e015a970abe" providerId="LiveId" clId="{A781B63C-81A4-4BAA-9732-5AAF63D7FFB9}" dt="2024-06-10T10:10:34.927" v="9409" actId="20577"/>
          <ac:spMkLst>
            <pc:docMk/>
            <pc:sldMk cId="1359705780" sldId="458"/>
            <ac:spMk id="2" creationId="{BB3073CC-D61D-8526-A8C7-9FAB7371DEBE}"/>
          </ac:spMkLst>
        </pc:spChg>
        <pc:spChg chg="mod">
          <ac:chgData name="Chrissy LeMaire" userId="fffb4e015a970abe" providerId="LiveId" clId="{A781B63C-81A4-4BAA-9732-5AAF63D7FFB9}" dt="2024-06-10T08:53:48.851" v="8764" actId="20577"/>
          <ac:spMkLst>
            <pc:docMk/>
            <pc:sldMk cId="1359705780" sldId="458"/>
            <ac:spMk id="9" creationId="{C4F346A2-7352-87F6-0411-4A08358B6E92}"/>
          </ac:spMkLst>
        </pc:spChg>
      </pc:sldChg>
      <pc:sldChg chg="modSp add mod modAnim modNotesTx">
        <pc:chgData name="Chrissy LeMaire" userId="fffb4e015a970abe" providerId="LiveId" clId="{A781B63C-81A4-4BAA-9732-5AAF63D7FFB9}" dt="2024-06-09T18:34:26.865" v="8242" actId="20577"/>
        <pc:sldMkLst>
          <pc:docMk/>
          <pc:sldMk cId="50575190" sldId="459"/>
        </pc:sldMkLst>
        <pc:spChg chg="mod">
          <ac:chgData name="Chrissy LeMaire" userId="fffb4e015a970abe" providerId="LiveId" clId="{A781B63C-81A4-4BAA-9732-5AAF63D7FFB9}" dt="2024-06-09T18:34:14.584" v="8241" actId="1076"/>
          <ac:spMkLst>
            <pc:docMk/>
            <pc:sldMk cId="50575190" sldId="459"/>
            <ac:spMk id="2" creationId="{BB3073CC-D61D-8526-A8C7-9FAB7371DEBE}"/>
          </ac:spMkLst>
        </pc:spChg>
      </pc:sldChg>
      <pc:sldChg chg="modSp add del modAnim">
        <pc:chgData name="Chrissy LeMaire" userId="fffb4e015a970abe" providerId="LiveId" clId="{A781B63C-81A4-4BAA-9732-5AAF63D7FFB9}" dt="2024-06-22T22:20:35.663" v="11085" actId="2696"/>
        <pc:sldMkLst>
          <pc:docMk/>
          <pc:sldMk cId="3889608469" sldId="460"/>
        </pc:sldMkLst>
        <pc:spChg chg="mod">
          <ac:chgData name="Chrissy LeMaire" userId="fffb4e015a970abe" providerId="LiveId" clId="{A781B63C-81A4-4BAA-9732-5AAF63D7FFB9}" dt="2024-06-19T17:08:48.556" v="10408" actId="20577"/>
          <ac:spMkLst>
            <pc:docMk/>
            <pc:sldMk cId="3889608469" sldId="460"/>
            <ac:spMk id="2" creationId="{BB3073CC-D61D-8526-A8C7-9FAB7371DEBE}"/>
          </ac:spMkLst>
        </pc:spChg>
      </pc:sldChg>
      <pc:sldChg chg="modSp add mod ord modAnim modNotesTx">
        <pc:chgData name="Chrissy LeMaire" userId="fffb4e015a970abe" providerId="LiveId" clId="{A781B63C-81A4-4BAA-9732-5AAF63D7FFB9}" dt="2024-06-22T18:15:18.178" v="10732"/>
        <pc:sldMkLst>
          <pc:docMk/>
          <pc:sldMk cId="3510660763" sldId="461"/>
        </pc:sldMkLst>
        <pc:spChg chg="mod">
          <ac:chgData name="Chrissy LeMaire" userId="fffb4e015a970abe" providerId="LiveId" clId="{A781B63C-81A4-4BAA-9732-5AAF63D7FFB9}" dt="2024-06-10T10:12:19.441" v="9530" actId="20577"/>
          <ac:spMkLst>
            <pc:docMk/>
            <pc:sldMk cId="3510660763" sldId="461"/>
            <ac:spMk id="2" creationId="{BB3073CC-D61D-8526-A8C7-9FAB7371DEBE}"/>
          </ac:spMkLst>
        </pc:spChg>
        <pc:spChg chg="mod">
          <ac:chgData name="Chrissy LeMaire" userId="fffb4e015a970abe" providerId="LiveId" clId="{A781B63C-81A4-4BAA-9732-5AAF63D7FFB9}" dt="2024-06-10T09:27:34.275" v="8808" actId="20577"/>
          <ac:spMkLst>
            <pc:docMk/>
            <pc:sldMk cId="3510660763" sldId="461"/>
            <ac:spMk id="9" creationId="{C4F346A2-7352-87F6-0411-4A08358B6E92}"/>
          </ac:spMkLst>
        </pc:spChg>
      </pc:sldChg>
      <pc:sldChg chg="modSp add mod modAnim modNotesTx">
        <pc:chgData name="Chrissy LeMaire" userId="fffb4e015a970abe" providerId="LiveId" clId="{A781B63C-81A4-4BAA-9732-5AAF63D7FFB9}" dt="2024-06-20T20:29:14.518" v="10645" actId="113"/>
        <pc:sldMkLst>
          <pc:docMk/>
          <pc:sldMk cId="4198807203" sldId="462"/>
        </pc:sldMkLst>
        <pc:spChg chg="mod">
          <ac:chgData name="Chrissy LeMaire" userId="fffb4e015a970abe" providerId="LiveId" clId="{A781B63C-81A4-4BAA-9732-5AAF63D7FFB9}" dt="2024-06-20T20:29:14.518" v="10645" actId="113"/>
          <ac:spMkLst>
            <pc:docMk/>
            <pc:sldMk cId="4198807203" sldId="462"/>
            <ac:spMk id="2" creationId="{BB3073CC-D61D-8526-A8C7-9FAB7371DEBE}"/>
          </ac:spMkLst>
        </pc:spChg>
        <pc:spChg chg="mod">
          <ac:chgData name="Chrissy LeMaire" userId="fffb4e015a970abe" providerId="LiveId" clId="{A781B63C-81A4-4BAA-9732-5AAF63D7FFB9}" dt="2024-06-10T10:31:48.467" v="9607" actId="20577"/>
          <ac:spMkLst>
            <pc:docMk/>
            <pc:sldMk cId="4198807203" sldId="462"/>
            <ac:spMk id="9" creationId="{C4F346A2-7352-87F6-0411-4A08358B6E92}"/>
          </ac:spMkLst>
        </pc:spChg>
      </pc:sldChg>
      <pc:sldChg chg="addSp delSp modSp add del mod">
        <pc:chgData name="Chrissy LeMaire" userId="fffb4e015a970abe" providerId="LiveId" clId="{A781B63C-81A4-4BAA-9732-5AAF63D7FFB9}" dt="2024-06-10T21:49:24.538" v="9946" actId="2696"/>
        <pc:sldMkLst>
          <pc:docMk/>
          <pc:sldMk cId="181558288" sldId="463"/>
        </pc:sldMkLst>
        <pc:spChg chg="del">
          <ac:chgData name="Chrissy LeMaire" userId="fffb4e015a970abe" providerId="LiveId" clId="{A781B63C-81A4-4BAA-9732-5AAF63D7FFB9}" dt="2024-06-10T20:14:55.829" v="9919" actId="478"/>
          <ac:spMkLst>
            <pc:docMk/>
            <pc:sldMk cId="181558288" sldId="463"/>
            <ac:spMk id="5" creationId="{44D16E1D-C0C2-891F-2AF2-311205067DBC}"/>
          </ac:spMkLst>
        </pc:spChg>
        <pc:spChg chg="mod">
          <ac:chgData name="Chrissy LeMaire" userId="fffb4e015a970abe" providerId="LiveId" clId="{A781B63C-81A4-4BAA-9732-5AAF63D7FFB9}" dt="2024-06-10T21:49:07.472" v="9941"/>
          <ac:spMkLst>
            <pc:docMk/>
            <pc:sldMk cId="181558288" sldId="463"/>
            <ac:spMk id="7" creationId="{C4F346A2-7352-87F6-0411-4A08358B6E92}"/>
          </ac:spMkLst>
        </pc:spChg>
        <pc:picChg chg="add del mod">
          <ac:chgData name="Chrissy LeMaire" userId="fffb4e015a970abe" providerId="LiveId" clId="{A781B63C-81A4-4BAA-9732-5AAF63D7FFB9}" dt="2024-06-10T21:49:10.968" v="9942" actId="21"/>
          <ac:picMkLst>
            <pc:docMk/>
            <pc:sldMk cId="181558288" sldId="463"/>
            <ac:picMk id="3" creationId="{6ED62840-0969-F520-0C3D-576A94D5A107}"/>
          </ac:picMkLst>
        </pc:picChg>
      </pc:sldChg>
      <pc:sldChg chg="add">
        <pc:chgData name="Chrissy LeMaire" userId="fffb4e015a970abe" providerId="LiveId" clId="{A781B63C-81A4-4BAA-9732-5AAF63D7FFB9}" dt="2024-06-22T21:08:10.953" v="11043"/>
        <pc:sldMkLst>
          <pc:docMk/>
          <pc:sldMk cId="3615370683" sldId="464"/>
        </pc:sldMkLst>
      </pc:sldChg>
      <pc:sldChg chg="addSp delSp modSp add del mod">
        <pc:chgData name="Chrissy LeMaire" userId="fffb4e015a970abe" providerId="LiveId" clId="{A781B63C-81A4-4BAA-9732-5AAF63D7FFB9}" dt="2024-06-22T21:08:06.868" v="11042" actId="2696"/>
        <pc:sldMkLst>
          <pc:docMk/>
          <pc:sldMk cId="3732550614" sldId="464"/>
        </pc:sldMkLst>
        <pc:spChg chg="del">
          <ac:chgData name="Chrissy LeMaire" userId="fffb4e015a970abe" providerId="LiveId" clId="{A781B63C-81A4-4BAA-9732-5AAF63D7FFB9}" dt="2024-06-10T21:49:16.346" v="9944" actId="478"/>
          <ac:spMkLst>
            <pc:docMk/>
            <pc:sldMk cId="3732550614" sldId="464"/>
            <ac:spMk id="5" creationId="{44D16E1D-C0C2-891F-2AF2-311205067DBC}"/>
          </ac:spMkLst>
        </pc:spChg>
        <pc:picChg chg="add mod">
          <ac:chgData name="Chrissy LeMaire" userId="fffb4e015a970abe" providerId="LiveId" clId="{A781B63C-81A4-4BAA-9732-5AAF63D7FFB9}" dt="2024-06-10T21:49:18.663" v="9945"/>
          <ac:picMkLst>
            <pc:docMk/>
            <pc:sldMk cId="3732550614" sldId="464"/>
            <ac:picMk id="3" creationId="{6ED62840-0969-F520-0C3D-576A94D5A107}"/>
          </ac:picMkLst>
        </pc:picChg>
      </pc:sldChg>
      <pc:sldChg chg="addSp delSp modSp add del mod">
        <pc:chgData name="Chrissy LeMaire" userId="fffb4e015a970abe" providerId="LiveId" clId="{A781B63C-81A4-4BAA-9732-5AAF63D7FFB9}" dt="2024-06-22T21:08:06.868" v="11042" actId="2696"/>
        <pc:sldMkLst>
          <pc:docMk/>
          <pc:sldMk cId="606602722" sldId="465"/>
        </pc:sldMkLst>
        <pc:picChg chg="add del mod">
          <ac:chgData name="Chrissy LeMaire" userId="fffb4e015a970abe" providerId="LiveId" clId="{A781B63C-81A4-4BAA-9732-5AAF63D7FFB9}" dt="2024-06-10T21:51:29.936" v="9975" actId="478"/>
          <ac:picMkLst>
            <pc:docMk/>
            <pc:sldMk cId="606602722" sldId="465"/>
            <ac:picMk id="2" creationId="{6ED62840-0969-F520-0C3D-576A94D5A107}"/>
          </ac:picMkLst>
        </pc:picChg>
        <pc:picChg chg="add del mod ord">
          <ac:chgData name="Chrissy LeMaire" userId="fffb4e015a970abe" providerId="LiveId" clId="{A781B63C-81A4-4BAA-9732-5AAF63D7FFB9}" dt="2024-06-10T21:51:00.851" v="9967" actId="167"/>
          <ac:picMkLst>
            <pc:docMk/>
            <pc:sldMk cId="606602722" sldId="465"/>
            <ac:picMk id="3" creationId="{6ED62840-0969-F520-0C3D-576A94D5A107}"/>
          </ac:picMkLst>
        </pc:picChg>
        <pc:picChg chg="add del mod">
          <ac:chgData name="Chrissy LeMaire" userId="fffb4e015a970abe" providerId="LiveId" clId="{A781B63C-81A4-4BAA-9732-5AAF63D7FFB9}" dt="2024-06-10T21:51:28.766" v="9974" actId="21"/>
          <ac:picMkLst>
            <pc:docMk/>
            <pc:sldMk cId="606602722" sldId="465"/>
            <ac:picMk id="5" creationId="{8CD41E30-7FB1-351E-FBE6-B9EC2BB37BCD}"/>
          </ac:picMkLst>
        </pc:picChg>
        <pc:picChg chg="add mod">
          <ac:chgData name="Chrissy LeMaire" userId="fffb4e015a970abe" providerId="LiveId" clId="{A781B63C-81A4-4BAA-9732-5AAF63D7FFB9}" dt="2024-06-10T21:51:30.158" v="9976"/>
          <ac:picMkLst>
            <pc:docMk/>
            <pc:sldMk cId="606602722" sldId="465"/>
            <ac:picMk id="8" creationId="{8CD41E30-7FB1-351E-FBE6-B9EC2BB37BCD}"/>
          </ac:picMkLst>
        </pc:picChg>
        <pc:picChg chg="add mod">
          <ac:chgData name="Chrissy LeMaire" userId="fffb4e015a970abe" providerId="LiveId" clId="{A781B63C-81A4-4BAA-9732-5AAF63D7FFB9}" dt="2024-06-10T21:50:40.417" v="9958" actId="14100"/>
          <ac:picMkLst>
            <pc:docMk/>
            <pc:sldMk cId="606602722" sldId="465"/>
            <ac:picMk id="1026" creationId="{CD87EE80-F232-4238-8C98-4BB8A40BDD49}"/>
          </ac:picMkLst>
        </pc:picChg>
        <pc:picChg chg="add del mod">
          <ac:chgData name="Chrissy LeMaire" userId="fffb4e015a970abe" providerId="LiveId" clId="{A781B63C-81A4-4BAA-9732-5AAF63D7FFB9}" dt="2024-06-10T21:50:56.242" v="9966" actId="21"/>
          <ac:picMkLst>
            <pc:docMk/>
            <pc:sldMk cId="606602722" sldId="465"/>
            <ac:picMk id="1028" creationId="{8CD41E30-7FB1-351E-FBE6-B9EC2BB37BCD}"/>
          </ac:picMkLst>
        </pc:picChg>
      </pc:sldChg>
      <pc:sldChg chg="add">
        <pc:chgData name="Chrissy LeMaire" userId="fffb4e015a970abe" providerId="LiveId" clId="{A781B63C-81A4-4BAA-9732-5AAF63D7FFB9}" dt="2024-06-22T21:08:10.953" v="11043"/>
        <pc:sldMkLst>
          <pc:docMk/>
          <pc:sldMk cId="4092880051" sldId="465"/>
        </pc:sldMkLst>
      </pc:sldChg>
      <pc:sldChg chg="addSp delSp modSp add mod delAnim modAnim modNotesTx">
        <pc:chgData name="Chrissy LeMaire" userId="fffb4e015a970abe" providerId="LiveId" clId="{A781B63C-81A4-4BAA-9732-5AAF63D7FFB9}" dt="2024-06-22T22:16:36.232" v="11081" actId="20577"/>
        <pc:sldMkLst>
          <pc:docMk/>
          <pc:sldMk cId="3900932853" sldId="466"/>
        </pc:sldMkLst>
        <pc:spChg chg="add del mod">
          <ac:chgData name="Chrissy LeMaire" userId="fffb4e015a970abe" providerId="LiveId" clId="{A781B63C-81A4-4BAA-9732-5AAF63D7FFB9}" dt="2024-06-22T20:39:23.697" v="10991" actId="478"/>
          <ac:spMkLst>
            <pc:docMk/>
            <pc:sldMk cId="3900932853" sldId="466"/>
            <ac:spMk id="2" creationId="{0F570B36-51D3-A3A8-3C7A-2D5E06F388D3}"/>
          </ac:spMkLst>
        </pc:spChg>
        <pc:spChg chg="mod">
          <ac:chgData name="Chrissy LeMaire" userId="fffb4e015a970abe" providerId="LiveId" clId="{A781B63C-81A4-4BAA-9732-5AAF63D7FFB9}" dt="2024-06-22T22:16:36.232" v="11081" actId="20577"/>
          <ac:spMkLst>
            <pc:docMk/>
            <pc:sldMk cId="3900932853" sldId="466"/>
            <ac:spMk id="7" creationId="{C4F346A2-7352-87F6-0411-4A08358B6E92}"/>
          </ac:spMkLst>
        </pc:spChg>
        <pc:picChg chg="add del">
          <ac:chgData name="Chrissy LeMaire" userId="fffb4e015a970abe" providerId="LiveId" clId="{A781B63C-81A4-4BAA-9732-5AAF63D7FFB9}" dt="2024-06-11T19:24:21.689" v="9979" actId="22"/>
          <ac:picMkLst>
            <pc:docMk/>
            <pc:sldMk cId="3900932853" sldId="466"/>
            <ac:picMk id="4" creationId="{862F5391-5B26-1905-BB41-3F18A36608F5}"/>
          </ac:picMkLst>
        </pc:picChg>
        <pc:picChg chg="add mod">
          <ac:chgData name="Chrissy LeMaire" userId="fffb4e015a970abe" providerId="LiveId" clId="{A781B63C-81A4-4BAA-9732-5AAF63D7FFB9}" dt="2024-06-22T21:07:02.101" v="11041" actId="1036"/>
          <ac:picMkLst>
            <pc:docMk/>
            <pc:sldMk cId="3900932853" sldId="466"/>
            <ac:picMk id="5" creationId="{46C6ADFE-EA89-B483-F738-11561BDA6254}"/>
          </ac:picMkLst>
        </pc:picChg>
        <pc:picChg chg="add del mod">
          <ac:chgData name="Chrissy LeMaire" userId="fffb4e015a970abe" providerId="LiveId" clId="{A781B63C-81A4-4BAA-9732-5AAF63D7FFB9}" dt="2024-06-22T21:06:51.502" v="11030" actId="478"/>
          <ac:picMkLst>
            <pc:docMk/>
            <pc:sldMk cId="3900932853" sldId="466"/>
            <ac:picMk id="6" creationId="{3DD0C2D0-187A-62DA-30FF-4F90DF274BED}"/>
          </ac:picMkLst>
        </pc:picChg>
        <pc:picChg chg="del">
          <ac:chgData name="Chrissy LeMaire" userId="fffb4e015a970abe" providerId="LiveId" clId="{A781B63C-81A4-4BAA-9732-5AAF63D7FFB9}" dt="2024-06-11T19:24:23.183" v="9980" actId="478"/>
          <ac:picMkLst>
            <pc:docMk/>
            <pc:sldMk cId="3900932853" sldId="466"/>
            <ac:picMk id="1026" creationId="{792E1DC9-47D9-2440-3EE6-C508CF805F64}"/>
          </ac:picMkLst>
        </pc:picChg>
      </pc:sldChg>
      <pc:sldChg chg="add modAnim">
        <pc:chgData name="Chrissy LeMaire" userId="fffb4e015a970abe" providerId="LiveId" clId="{A781B63C-81A4-4BAA-9732-5AAF63D7FFB9}" dt="2024-06-19T17:07:37.756" v="10370"/>
        <pc:sldMkLst>
          <pc:docMk/>
          <pc:sldMk cId="2189384816" sldId="467"/>
        </pc:sldMkLst>
      </pc:sldChg>
      <pc:sldChg chg="addSp delSp modSp add mod">
        <pc:chgData name="Chrissy LeMaire" userId="fffb4e015a970abe" providerId="LiveId" clId="{A781B63C-81A4-4BAA-9732-5AAF63D7FFB9}" dt="2024-06-22T18:04:32.894" v="10724" actId="1038"/>
        <pc:sldMkLst>
          <pc:docMk/>
          <pc:sldMk cId="4132594330" sldId="469"/>
        </pc:sldMkLst>
        <pc:picChg chg="add mod">
          <ac:chgData name="Chrissy LeMaire" userId="fffb4e015a970abe" providerId="LiveId" clId="{A781B63C-81A4-4BAA-9732-5AAF63D7FFB9}" dt="2024-06-22T18:04:32.894" v="10724" actId="1038"/>
          <ac:picMkLst>
            <pc:docMk/>
            <pc:sldMk cId="4132594330" sldId="469"/>
            <ac:picMk id="4" creationId="{783E2855-0D38-3EEC-D313-F8879DB6D272}"/>
          </ac:picMkLst>
        </pc:picChg>
        <pc:picChg chg="del">
          <ac:chgData name="Chrissy LeMaire" userId="fffb4e015a970abe" providerId="LiveId" clId="{A781B63C-81A4-4BAA-9732-5AAF63D7FFB9}" dt="2024-06-22T18:04:09.989" v="10705" actId="478"/>
          <ac:picMkLst>
            <pc:docMk/>
            <pc:sldMk cId="4132594330" sldId="469"/>
            <ac:picMk id="1026" creationId="{792E1DC9-47D9-2440-3EE6-C508CF805F64}"/>
          </ac:picMkLst>
        </pc:picChg>
      </pc:sldChg>
      <pc:sldChg chg="add">
        <pc:chgData name="Chrissy LeMaire" userId="fffb4e015a970abe" providerId="LiveId" clId="{A781B63C-81A4-4BAA-9732-5AAF63D7FFB9}" dt="2024-06-22T20:06:19.184" v="10734" actId="2890"/>
        <pc:sldMkLst>
          <pc:docMk/>
          <pc:sldMk cId="2297269362" sldId="470"/>
        </pc:sldMkLst>
      </pc:sldChg>
      <pc:sldChg chg="addSp delSp modSp add del mod addAnim delAnim">
        <pc:chgData name="Chrissy LeMaire" userId="fffb4e015a970abe" providerId="LiveId" clId="{A781B63C-81A4-4BAA-9732-5AAF63D7FFB9}" dt="2024-06-22T20:26:10.239" v="10921" actId="2696"/>
        <pc:sldMkLst>
          <pc:docMk/>
          <pc:sldMk cId="3434197316" sldId="471"/>
        </pc:sldMkLst>
        <pc:picChg chg="add del">
          <ac:chgData name="Chrissy LeMaire" userId="fffb4e015a970abe" providerId="LiveId" clId="{A781B63C-81A4-4BAA-9732-5AAF63D7FFB9}" dt="2024-06-22T20:23:42.524" v="10865" actId="478"/>
          <ac:picMkLst>
            <pc:docMk/>
            <pc:sldMk cId="3434197316" sldId="471"/>
            <ac:picMk id="5" creationId="{233E8235-7E14-EF57-8226-4018D98FF224}"/>
          </ac:picMkLst>
        </pc:picChg>
        <pc:picChg chg="add del">
          <ac:chgData name="Chrissy LeMaire" userId="fffb4e015a970abe" providerId="LiveId" clId="{A781B63C-81A4-4BAA-9732-5AAF63D7FFB9}" dt="2024-06-22T20:23:33.946" v="10861" actId="22"/>
          <ac:picMkLst>
            <pc:docMk/>
            <pc:sldMk cId="3434197316" sldId="471"/>
            <ac:picMk id="8" creationId="{A0308FB1-6D9B-A621-33DB-9CA134C974BD}"/>
          </ac:picMkLst>
        </pc:picChg>
        <pc:picChg chg="add del mod">
          <ac:chgData name="Chrissy LeMaire" userId="fffb4e015a970abe" providerId="LiveId" clId="{A781B63C-81A4-4BAA-9732-5AAF63D7FFB9}" dt="2024-06-22T20:24:44.956" v="10908" actId="21"/>
          <ac:picMkLst>
            <pc:docMk/>
            <pc:sldMk cId="3434197316" sldId="471"/>
            <ac:picMk id="10" creationId="{E853840B-7371-5CA9-0DFF-8E6095A3021A}"/>
          </ac:picMkLst>
        </pc:picChg>
        <pc:picChg chg="add del">
          <ac:chgData name="Chrissy LeMaire" userId="fffb4e015a970abe" providerId="LiveId" clId="{A781B63C-81A4-4BAA-9732-5AAF63D7FFB9}" dt="2024-06-22T20:26:06.989" v="10920" actId="478"/>
          <ac:picMkLst>
            <pc:docMk/>
            <pc:sldMk cId="3434197316" sldId="471"/>
            <ac:picMk id="11" creationId="{28FB2135-6BFA-D0A5-167B-578A0B5D8B63}"/>
          </ac:picMkLst>
        </pc:picChg>
      </pc:sldChg>
      <pc:sldChg chg="add del">
        <pc:chgData name="Chrissy LeMaire" userId="fffb4e015a970abe" providerId="LiveId" clId="{A781B63C-81A4-4BAA-9732-5AAF63D7FFB9}" dt="2024-06-22T20:26:24.629" v="10922" actId="2696"/>
        <pc:sldMkLst>
          <pc:docMk/>
          <pc:sldMk cId="79417520" sldId="472"/>
        </pc:sldMkLst>
      </pc:sldChg>
      <pc:sldChg chg="addSp delSp modSp add mod delAnim">
        <pc:chgData name="Chrissy LeMaire" userId="fffb4e015a970abe" providerId="LiveId" clId="{A781B63C-81A4-4BAA-9732-5AAF63D7FFB9}" dt="2024-06-22T20:25:55.129" v="10919"/>
        <pc:sldMkLst>
          <pc:docMk/>
          <pc:sldMk cId="1030771234" sldId="473"/>
        </pc:sldMkLst>
        <pc:picChg chg="add mod">
          <ac:chgData name="Chrissy LeMaire" userId="fffb4e015a970abe" providerId="LiveId" clId="{A781B63C-81A4-4BAA-9732-5AAF63D7FFB9}" dt="2024-06-22T20:25:55.129" v="10919"/>
          <ac:picMkLst>
            <pc:docMk/>
            <pc:sldMk cId="1030771234" sldId="473"/>
            <ac:picMk id="2" creationId="{E853840B-7371-5CA9-0DFF-8E6095A3021A}"/>
          </ac:picMkLst>
        </pc:picChg>
        <pc:picChg chg="del">
          <ac:chgData name="Chrissy LeMaire" userId="fffb4e015a970abe" providerId="LiveId" clId="{A781B63C-81A4-4BAA-9732-5AAF63D7FFB9}" dt="2024-06-22T20:25:01.163" v="10910" actId="478"/>
          <ac:picMkLst>
            <pc:docMk/>
            <pc:sldMk cId="1030771234" sldId="473"/>
            <ac:picMk id="5" creationId="{233E8235-7E14-EF57-8226-4018D98FF224}"/>
          </ac:picMkLst>
        </pc:picChg>
        <pc:picChg chg="add del mod">
          <ac:chgData name="Chrissy LeMaire" userId="fffb4e015a970abe" providerId="LiveId" clId="{A781B63C-81A4-4BAA-9732-5AAF63D7FFB9}" dt="2024-06-22T20:25:53.292" v="10917" actId="21"/>
          <ac:picMkLst>
            <pc:docMk/>
            <pc:sldMk cId="1030771234" sldId="473"/>
            <ac:picMk id="10" creationId="{E853840B-7371-5CA9-0DFF-8E6095A3021A}"/>
          </ac:picMkLst>
        </pc:picChg>
        <pc:picChg chg="del">
          <ac:chgData name="Chrissy LeMaire" userId="fffb4e015a970abe" providerId="LiveId" clId="{A781B63C-81A4-4BAA-9732-5AAF63D7FFB9}" dt="2024-06-22T20:25:54.743" v="10918" actId="478"/>
          <ac:picMkLst>
            <pc:docMk/>
            <pc:sldMk cId="1030771234" sldId="473"/>
            <ac:picMk id="11" creationId="{28FB2135-6BFA-D0A5-167B-578A0B5D8B63}"/>
          </ac:picMkLst>
        </pc:picChg>
      </pc:sldChg>
      <pc:sldChg chg="addSp modSp add mod">
        <pc:chgData name="Chrissy LeMaire" userId="fffb4e015a970abe" providerId="LiveId" clId="{A781B63C-81A4-4BAA-9732-5AAF63D7FFB9}" dt="2024-06-22T20:27:18.224" v="10933" actId="1036"/>
        <pc:sldMkLst>
          <pc:docMk/>
          <pc:sldMk cId="3471048623" sldId="474"/>
        </pc:sldMkLst>
        <pc:picChg chg="add mod">
          <ac:chgData name="Chrissy LeMaire" userId="fffb4e015a970abe" providerId="LiveId" clId="{A781B63C-81A4-4BAA-9732-5AAF63D7FFB9}" dt="2024-06-22T20:27:18.224" v="10933" actId="1036"/>
          <ac:picMkLst>
            <pc:docMk/>
            <pc:sldMk cId="3471048623" sldId="474"/>
            <ac:picMk id="8" creationId="{EA22D478-49DD-BDC9-2991-9ABF070B8B1A}"/>
          </ac:picMkLst>
        </pc:picChg>
      </pc:sldChg>
      <pc:sldChg chg="add">
        <pc:chgData name="Chrissy LeMaire" userId="fffb4e015a970abe" providerId="LiveId" clId="{A781B63C-81A4-4BAA-9732-5AAF63D7FFB9}" dt="2024-06-22T20:31:04.510" v="10934" actId="2890"/>
        <pc:sldMkLst>
          <pc:docMk/>
          <pc:sldMk cId="4199890607" sldId="475"/>
        </pc:sldMkLst>
      </pc:sldChg>
      <pc:sldChg chg="addSp delSp modSp add mod">
        <pc:chgData name="Chrissy LeMaire" userId="fffb4e015a970abe" providerId="LiveId" clId="{A781B63C-81A4-4BAA-9732-5AAF63D7FFB9}" dt="2024-06-22T20:43:52.764" v="11029" actId="14100"/>
        <pc:sldMkLst>
          <pc:docMk/>
          <pc:sldMk cId="2933547805" sldId="476"/>
        </pc:sldMkLst>
        <pc:spChg chg="add del">
          <ac:chgData name="Chrissy LeMaire" userId="fffb4e015a970abe" providerId="LiveId" clId="{A781B63C-81A4-4BAA-9732-5AAF63D7FFB9}" dt="2024-06-22T20:39:29.452" v="10994" actId="22"/>
          <ac:spMkLst>
            <pc:docMk/>
            <pc:sldMk cId="2933547805" sldId="476"/>
            <ac:spMk id="5" creationId="{71B71D61-A140-DEE3-DE58-FC8D574B088D}"/>
          </ac:spMkLst>
        </pc:spChg>
        <pc:spChg chg="del">
          <ac:chgData name="Chrissy LeMaire" userId="fffb4e015a970abe" providerId="LiveId" clId="{A781B63C-81A4-4BAA-9732-5AAF63D7FFB9}" dt="2024-06-22T20:39:51.317" v="10997" actId="478"/>
          <ac:spMkLst>
            <pc:docMk/>
            <pc:sldMk cId="2933547805" sldId="476"/>
            <ac:spMk id="7" creationId="{C4F346A2-7352-87F6-0411-4A08358B6E92}"/>
          </ac:spMkLst>
        </pc:spChg>
        <pc:picChg chg="mod">
          <ac:chgData name="Chrissy LeMaire" userId="fffb4e015a970abe" providerId="LiveId" clId="{A781B63C-81A4-4BAA-9732-5AAF63D7FFB9}" dt="2024-06-22T20:40:05.661" v="11013" actId="1038"/>
          <ac:picMkLst>
            <pc:docMk/>
            <pc:sldMk cId="2933547805" sldId="476"/>
            <ac:picMk id="3" creationId="{B7BD0585-0103-3E0F-DF86-13F6AFF13ACA}"/>
          </ac:picMkLst>
        </pc:picChg>
        <pc:picChg chg="del">
          <ac:chgData name="Chrissy LeMaire" userId="fffb4e015a970abe" providerId="LiveId" clId="{A781B63C-81A4-4BAA-9732-5AAF63D7FFB9}" dt="2024-06-22T20:39:27.958" v="10992" actId="478"/>
          <ac:picMkLst>
            <pc:docMk/>
            <pc:sldMk cId="2933547805" sldId="476"/>
            <ac:picMk id="6" creationId="{3DD0C2D0-187A-62DA-30FF-4F90DF274BED}"/>
          </ac:picMkLst>
        </pc:picChg>
        <pc:picChg chg="add mod ord">
          <ac:chgData name="Chrissy LeMaire" userId="fffb4e015a970abe" providerId="LiveId" clId="{A781B63C-81A4-4BAA-9732-5AAF63D7FFB9}" dt="2024-06-22T20:43:52.764" v="11029" actId="14100"/>
          <ac:picMkLst>
            <pc:docMk/>
            <pc:sldMk cId="2933547805" sldId="476"/>
            <ac:picMk id="9" creationId="{11479831-CF60-EEEE-1E11-D061034ACCBE}"/>
          </ac:picMkLst>
        </pc:picChg>
      </pc:sldChg>
      <pc:sldChg chg="addSp delSp modSp add mod delAnim modAnim modNotesTx">
        <pc:chgData name="Chrissy LeMaire" userId="fffb4e015a970abe" providerId="LiveId" clId="{A781B63C-81A4-4BAA-9732-5AAF63D7FFB9}" dt="2024-06-22T22:15:35.512" v="11078" actId="20577"/>
        <pc:sldMkLst>
          <pc:docMk/>
          <pc:sldMk cId="2032351238" sldId="477"/>
        </pc:sldMkLst>
        <pc:picChg chg="add mod">
          <ac:chgData name="Chrissy LeMaire" userId="fffb4e015a970abe" providerId="LiveId" clId="{A781B63C-81A4-4BAA-9732-5AAF63D7FFB9}" dt="2024-06-22T22:14:26.011" v="11075"/>
          <ac:picMkLst>
            <pc:docMk/>
            <pc:sldMk cId="2032351238" sldId="477"/>
            <ac:picMk id="2" creationId="{8161C40B-1E44-5C7B-92C0-C0A2F4B16AD2}"/>
          </ac:picMkLst>
        </pc:picChg>
        <pc:picChg chg="del">
          <ac:chgData name="Chrissy LeMaire" userId="fffb4e015a970abe" providerId="LiveId" clId="{A781B63C-81A4-4BAA-9732-5AAF63D7FFB9}" dt="2024-06-22T22:14:25.542" v="11074" actId="478"/>
          <ac:picMkLst>
            <pc:docMk/>
            <pc:sldMk cId="2032351238" sldId="477"/>
            <ac:picMk id="5" creationId="{233E8235-7E14-EF57-8226-4018D98FF224}"/>
          </ac:picMkLst>
        </pc:picChg>
        <pc:picChg chg="del">
          <ac:chgData name="Chrissy LeMaire" userId="fffb4e015a970abe" providerId="LiveId" clId="{A781B63C-81A4-4BAA-9732-5AAF63D7FFB9}" dt="2024-06-22T22:14:22.872" v="11073" actId="21"/>
          <ac:picMkLst>
            <pc:docMk/>
            <pc:sldMk cId="2032351238" sldId="477"/>
            <ac:picMk id="9" creationId="{8161C40B-1E44-5C7B-92C0-C0A2F4B16AD2}"/>
          </ac:picMkLst>
        </pc:picChg>
      </pc:sldChg>
    </pc:docChg>
  </pc:docChgLst>
  <pc:docChgLst>
    <pc:chgData name="Chrissy LeMaire" userId="fffb4e015a970abe" providerId="LiveId" clId="{8CDCBABE-64FF-45C3-B690-AE013969118F}"/>
    <pc:docChg chg="custSel modSld">
      <pc:chgData name="Chrissy LeMaire" userId="fffb4e015a970abe" providerId="LiveId" clId="{8CDCBABE-64FF-45C3-B690-AE013969118F}" dt="2024-06-23T07:23:34.520" v="1" actId="22"/>
      <pc:docMkLst>
        <pc:docMk/>
      </pc:docMkLst>
      <pc:sldChg chg="addSp delSp mod">
        <pc:chgData name="Chrissy LeMaire" userId="fffb4e015a970abe" providerId="LiveId" clId="{8CDCBABE-64FF-45C3-B690-AE013969118F}" dt="2024-06-23T07:23:34.520" v="1" actId="22"/>
        <pc:sldMkLst>
          <pc:docMk/>
          <pc:sldMk cId="484295606" sldId="413"/>
        </pc:sldMkLst>
        <pc:picChg chg="del">
          <ac:chgData name="Chrissy LeMaire" userId="fffb4e015a970abe" providerId="LiveId" clId="{8CDCBABE-64FF-45C3-B690-AE013969118F}" dt="2024-06-23T07:23:34.273" v="0" actId="478"/>
          <ac:picMkLst>
            <pc:docMk/>
            <pc:sldMk cId="484295606" sldId="413"/>
            <ac:picMk id="2" creationId="{53F0754D-5D07-4BF5-6404-F1B267C91876}"/>
          </ac:picMkLst>
        </pc:picChg>
        <pc:picChg chg="add">
          <ac:chgData name="Chrissy LeMaire" userId="fffb4e015a970abe" providerId="LiveId" clId="{8CDCBABE-64FF-45C3-B690-AE013969118F}" dt="2024-06-23T07:23:34.520" v="1" actId="22"/>
          <ac:picMkLst>
            <pc:docMk/>
            <pc:sldMk cId="484295606" sldId="413"/>
            <ac:picMk id="4" creationId="{56CB3802-DE1D-B903-7EC7-57FE6A53DE76}"/>
          </ac:picMkLst>
        </pc:picChg>
      </pc:sldChg>
    </pc:docChg>
  </pc:docChgLst>
</pc:chgInfo>
</file>

<file path=ppt/media/image1.png>
</file>

<file path=ppt/media/image10.png>
</file>

<file path=ppt/media/image11.jpeg>
</file>

<file path=ppt/media/image12.jpeg>
</file>

<file path=ppt/media/image13.jpeg>
</file>

<file path=ppt/media/image14.jpeg>
</file>

<file path=ppt/media/image15.png>
</file>

<file path=ppt/media/image16.jpeg>
</file>

<file path=ppt/media/image17.jpeg>
</file>

<file path=ppt/media/image18.png>
</file>

<file path=ppt/media/image19.jpeg>
</file>

<file path=ppt/media/image2.png>
</file>

<file path=ppt/media/image20.jpeg>
</file>

<file path=ppt/media/image21.png>
</file>

<file path=ppt/media/image22.png>
</file>

<file path=ppt/media/image23.jpe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jpeg>
</file>

<file path=ppt/media/image37.gif>
</file>

<file path=ppt/media/image4.png>
</file>

<file path=ppt/media/image5.png>
</file>

<file path=ppt/media/image6.jpeg>
</file>

<file path=ppt/media/image7.pn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12" name="Shape 212"/>
          <p:cNvSpPr>
            <a:spLocks noGrp="1" noRot="1" noChangeAspect="1"/>
          </p:cNvSpPr>
          <p:nvPr>
            <p:ph type="sldImg"/>
          </p:nvPr>
        </p:nvSpPr>
        <p:spPr>
          <a:xfrm>
            <a:off x="1143000" y="685800"/>
            <a:ext cx="4572000" cy="3429000"/>
          </a:xfrm>
          <a:prstGeom prst="rect">
            <a:avLst/>
          </a:prstGeom>
        </p:spPr>
        <p:txBody>
          <a:bodyPr/>
          <a:lstStyle/>
          <a:p>
            <a:endParaRPr/>
          </a:p>
        </p:txBody>
      </p:sp>
      <p:sp>
        <p:nvSpPr>
          <p:cNvPr id="213" name="Shape 213"/>
          <p:cNvSpPr>
            <a:spLocks noGrp="1"/>
          </p:cNvSpPr>
          <p:nvPr>
            <p:ph type="body" sz="quarter" idx="1"/>
          </p:nvPr>
        </p:nvSpPr>
        <p:spPr>
          <a:xfrm>
            <a:off x="914400" y="4343400"/>
            <a:ext cx="5029200" cy="4114800"/>
          </a:xfrm>
          <a:prstGeom prst="rect">
            <a:avLst/>
          </a:prstGeom>
        </p:spPr>
        <p:txBody>
          <a:bodyPr/>
          <a:lstStyle/>
          <a:p>
            <a:endParaRPr/>
          </a:p>
        </p:txBody>
      </p:sp>
    </p:spTree>
  </p:cSld>
  <p:clrMap bg1="lt1" tx1="dk1" bg2="lt2" tx2="dk2" accent1="accent1" accent2="accent2" accent3="accent3" accent4="accent4" accent5="accent5" accent6="accent6" hlink="hlink" folHlink="folHlink"/>
  <p:notesStyle>
    <a:lvl1pPr defTabSz="457200" latinLnBrk="0">
      <a:lnSpc>
        <a:spcPct val="117999"/>
      </a:lnSpc>
      <a:defRPr sz="2200">
        <a:latin typeface="+mn-lt"/>
        <a:ea typeface="+mn-ea"/>
        <a:cs typeface="+mn-cs"/>
        <a:sym typeface="Helvetica Neue"/>
      </a:defRPr>
    </a:lvl1pPr>
    <a:lvl2pPr indent="228600" defTabSz="457200" latinLnBrk="0">
      <a:lnSpc>
        <a:spcPct val="117999"/>
      </a:lnSpc>
      <a:defRPr sz="2200">
        <a:latin typeface="+mn-lt"/>
        <a:ea typeface="+mn-ea"/>
        <a:cs typeface="+mn-cs"/>
        <a:sym typeface="Helvetica Neue"/>
      </a:defRPr>
    </a:lvl2pPr>
    <a:lvl3pPr indent="457200" defTabSz="457200" latinLnBrk="0">
      <a:lnSpc>
        <a:spcPct val="117999"/>
      </a:lnSpc>
      <a:defRPr sz="2200">
        <a:latin typeface="+mn-lt"/>
        <a:ea typeface="+mn-ea"/>
        <a:cs typeface="+mn-cs"/>
        <a:sym typeface="Helvetica Neue"/>
      </a:defRPr>
    </a:lvl3pPr>
    <a:lvl4pPr indent="685800" defTabSz="457200" latinLnBrk="0">
      <a:lnSpc>
        <a:spcPct val="117999"/>
      </a:lnSpc>
      <a:defRPr sz="2200">
        <a:latin typeface="+mn-lt"/>
        <a:ea typeface="+mn-ea"/>
        <a:cs typeface="+mn-cs"/>
        <a:sym typeface="Helvetica Neue"/>
      </a:defRPr>
    </a:lvl4pPr>
    <a:lvl5pPr indent="914400" defTabSz="457200" latinLnBrk="0">
      <a:lnSpc>
        <a:spcPct val="117999"/>
      </a:lnSpc>
      <a:defRPr sz="2200">
        <a:latin typeface="+mn-lt"/>
        <a:ea typeface="+mn-ea"/>
        <a:cs typeface="+mn-cs"/>
        <a:sym typeface="Helvetica Neue"/>
      </a:defRPr>
    </a:lvl5pPr>
    <a:lvl6pPr indent="1143000" defTabSz="457200" latinLnBrk="0">
      <a:lnSpc>
        <a:spcPct val="117999"/>
      </a:lnSpc>
      <a:defRPr sz="2200">
        <a:latin typeface="+mn-lt"/>
        <a:ea typeface="+mn-ea"/>
        <a:cs typeface="+mn-cs"/>
        <a:sym typeface="Helvetica Neue"/>
      </a:defRPr>
    </a:lvl6pPr>
    <a:lvl7pPr indent="1371600" defTabSz="457200" latinLnBrk="0">
      <a:lnSpc>
        <a:spcPct val="117999"/>
      </a:lnSpc>
      <a:defRPr sz="2200">
        <a:latin typeface="+mn-lt"/>
        <a:ea typeface="+mn-ea"/>
        <a:cs typeface="+mn-cs"/>
        <a:sym typeface="Helvetica Neue"/>
      </a:defRPr>
    </a:lvl7pPr>
    <a:lvl8pPr indent="1600200" defTabSz="457200" latinLnBrk="0">
      <a:lnSpc>
        <a:spcPct val="117999"/>
      </a:lnSpc>
      <a:defRPr sz="2200">
        <a:latin typeface="+mn-lt"/>
        <a:ea typeface="+mn-ea"/>
        <a:cs typeface="+mn-cs"/>
        <a:sym typeface="Helvetica Neue"/>
      </a:defRPr>
    </a:lvl8pPr>
    <a:lvl9pPr indent="1828800" defTabSz="457200" latinLnBrk="0">
      <a:lnSpc>
        <a:spcPct val="117999"/>
      </a:lnSpc>
      <a:defRPr sz="2200">
        <a:latin typeface="+mn-lt"/>
        <a:ea typeface="+mn-ea"/>
        <a:cs typeface="+mn-cs"/>
        <a:sym typeface="Helvetica Neue"/>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7" name="Shape 257"/>
          <p:cNvSpPr>
            <a:spLocks noGrp="1" noRot="1" noChangeAspect="1"/>
          </p:cNvSpPr>
          <p:nvPr>
            <p:ph type="sldImg"/>
          </p:nvPr>
        </p:nvSpPr>
        <p:spPr>
          <a:xfrm>
            <a:off x="377825" y="685800"/>
            <a:ext cx="6102350" cy="3429000"/>
          </a:xfrm>
          <a:prstGeom prst="rect">
            <a:avLst/>
          </a:prstGeom>
        </p:spPr>
        <p:txBody>
          <a:bodyPr/>
          <a:lstStyle/>
          <a:p>
            <a:endParaRPr/>
          </a:p>
        </p:txBody>
      </p:sp>
      <p:sp>
        <p:nvSpPr>
          <p:cNvPr id="258" name="Shape 258"/>
          <p:cNvSpPr>
            <a:spLocks noGrp="1"/>
          </p:cNvSpPr>
          <p:nvPr>
            <p:ph type="body" sz="quarter" idx="1"/>
          </p:nvPr>
        </p:nvSpPr>
        <p:spPr>
          <a:prstGeom prst="rect">
            <a:avLst/>
          </a:prstGeom>
        </p:spPr>
        <p:txBody>
          <a:bodyPr/>
          <a:lstStyle/>
          <a:p>
            <a:pPr defTabSz="932742">
              <a:lnSpc>
                <a:spcPct val="90000"/>
              </a:lnSpc>
              <a:spcBef>
                <a:spcPts val="300"/>
              </a:spcBef>
              <a:defRPr>
                <a:latin typeface="Segoe UI Light"/>
                <a:ea typeface="Segoe UI Light"/>
                <a:cs typeface="Segoe UI Light"/>
                <a:sym typeface="Segoe UI Light"/>
              </a:defRPr>
            </a:pPr>
            <a:endParaRPr lang="en-GB" b="0" i="0">
              <a:solidFill>
                <a:srgbClr val="326198"/>
              </a:solidFill>
              <a:effectLst/>
              <a:highlight>
                <a:srgbClr val="CAD4E0"/>
              </a:highlight>
              <a:latin typeface="Open Sans" panose="020B0606030504020204" pitchFamily="34" charset="0"/>
            </a:endParaRPr>
          </a:p>
          <a:p>
            <a:pPr defTabSz="932742">
              <a:lnSpc>
                <a:spcPct val="90000"/>
              </a:lnSpc>
              <a:spcBef>
                <a:spcPts val="300"/>
              </a:spcBef>
              <a:defRPr>
                <a:latin typeface="Segoe UI Light"/>
                <a:ea typeface="Segoe UI Light"/>
                <a:cs typeface="Segoe UI Light"/>
                <a:sym typeface="Segoe UI Light"/>
              </a:defRPr>
            </a:pPr>
            <a:r>
              <a:rPr lang="en-GB" b="0" i="0">
                <a:solidFill>
                  <a:srgbClr val="326198"/>
                </a:solidFill>
                <a:effectLst/>
                <a:highlight>
                  <a:srgbClr val="CAD4E0"/>
                </a:highlight>
                <a:latin typeface="Open Sans" panose="020B0606030504020204" pitchFamily="34" charset="0"/>
              </a:rPr>
              <a:t>ABSTRACT: </a:t>
            </a:r>
          </a:p>
          <a:p>
            <a:pPr defTabSz="932742">
              <a:lnSpc>
                <a:spcPct val="90000"/>
              </a:lnSpc>
              <a:spcBef>
                <a:spcPts val="300"/>
              </a:spcBef>
              <a:defRPr>
                <a:latin typeface="Segoe UI Light"/>
                <a:ea typeface="Segoe UI Light"/>
                <a:cs typeface="Segoe UI Light"/>
                <a:sym typeface="Segoe UI Light"/>
              </a:defRPr>
            </a:pPr>
            <a:r>
              <a:rPr lang="en-GB" b="0" i="0">
                <a:solidFill>
                  <a:srgbClr val="326198"/>
                </a:solidFill>
                <a:effectLst/>
                <a:highlight>
                  <a:srgbClr val="CAD4E0"/>
                </a:highlight>
                <a:latin typeface="Open Sans" panose="020B0606030504020204" pitchFamily="34" charset="0"/>
              </a:rPr>
              <a:t>In the same way that PowerShell has helped streamline processes and make work more enjoyable, generative AI chatbots like ChatGPT can do the same for a variety of mundane things that come with having a job. Whether it's writing Disaster Recovery documentation or self-evaluations, creating cover letters for resumes, getting Kerberos troubleshooting steps for your specific environment or looking through large logs to pinpoint the deeply-hidden issue, generative AI can do pretty much anything except write this abstract, apparently.</a:t>
            </a:r>
            <a:br>
              <a:rPr lang="en-GB"/>
            </a:br>
            <a:br>
              <a:rPr lang="en-GB"/>
            </a:br>
            <a:r>
              <a:rPr lang="en-GB" b="0" i="0">
                <a:solidFill>
                  <a:srgbClr val="326198"/>
                </a:solidFill>
                <a:effectLst/>
                <a:highlight>
                  <a:srgbClr val="CAD4E0"/>
                </a:highlight>
                <a:latin typeface="Open Sans" panose="020B0606030504020204" pitchFamily="34" charset="0"/>
              </a:rPr>
              <a:t>Join me for a hands-on session where I'll compare services like ChatGPT, Bard, M365 Chat/Copilot and GitHub Copilot Chat. I'll also show you how to get the best results (hint: it's not Prompt Engineering) and demo some of my </a:t>
            </a:r>
            <a:r>
              <a:rPr lang="en-GB" b="0" i="0" err="1">
                <a:solidFill>
                  <a:srgbClr val="326198"/>
                </a:solidFill>
                <a:effectLst/>
                <a:highlight>
                  <a:srgbClr val="CAD4E0"/>
                </a:highlight>
                <a:latin typeface="Open Sans" panose="020B0606030504020204" pitchFamily="34" charset="0"/>
              </a:rPr>
              <a:t>favorite</a:t>
            </a:r>
            <a:r>
              <a:rPr lang="en-GB" b="0" i="0">
                <a:solidFill>
                  <a:srgbClr val="326198"/>
                </a:solidFill>
                <a:effectLst/>
                <a:highlight>
                  <a:srgbClr val="CAD4E0"/>
                </a:highlight>
                <a:latin typeface="Open Sans" panose="020B0606030504020204" pitchFamily="34" charset="0"/>
              </a:rPr>
              <a:t> things I've used ChatGPT for ever since I upgraded to v4.</a:t>
            </a:r>
            <a:br>
              <a:rPr lang="en-GB"/>
            </a:br>
            <a:br>
              <a:rPr lang="en-GB"/>
            </a:br>
            <a:r>
              <a:rPr lang="en-GB" b="0" i="0">
                <a:solidFill>
                  <a:srgbClr val="326198"/>
                </a:solidFill>
                <a:effectLst/>
                <a:highlight>
                  <a:srgbClr val="CAD4E0"/>
                </a:highlight>
                <a:latin typeface="Open Sans" panose="020B0606030504020204" pitchFamily="34" charset="0"/>
              </a:rPr>
              <a:t>I'll also address some of the privacy concerns and how to mitigate them.</a:t>
            </a:r>
            <a:endParaRPr lang="en-US" b="0"/>
          </a:p>
        </p:txBody>
      </p:sp>
    </p:spTree>
    <p:extLst>
      <p:ext uri="{BB962C8B-B14F-4D97-AF65-F5344CB8AC3E}">
        <p14:creationId xmlns:p14="http://schemas.microsoft.com/office/powerpoint/2010/main" val="307719929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77825" y="685800"/>
            <a:ext cx="6102350" cy="3429000"/>
          </a:xfrm>
        </p:spPr>
      </p:sp>
      <p:sp>
        <p:nvSpPr>
          <p:cNvPr id="3" name="Notes Placeholder 2"/>
          <p:cNvSpPr>
            <a:spLocks noGrp="1"/>
          </p:cNvSpPr>
          <p:nvPr>
            <p:ph type="body" idx="1"/>
          </p:nvPr>
        </p:nvSpPr>
        <p:spPr/>
        <p:txBody>
          <a:bodyPr/>
          <a:lstStyle/>
          <a:p>
            <a:r>
              <a:rPr lang="en-US"/>
              <a:t>Tada! It’s a tot bot.</a:t>
            </a:r>
          </a:p>
        </p:txBody>
      </p:sp>
    </p:spTree>
    <p:extLst>
      <p:ext uri="{BB962C8B-B14F-4D97-AF65-F5344CB8AC3E}">
        <p14:creationId xmlns:p14="http://schemas.microsoft.com/office/powerpoint/2010/main" val="240965392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77825" y="685800"/>
            <a:ext cx="6102350" cy="3429000"/>
          </a:xfrm>
        </p:spPr>
      </p:sp>
      <p:sp>
        <p:nvSpPr>
          <p:cNvPr id="3" name="Notes Placeholder 2"/>
          <p:cNvSpPr>
            <a:spLocks noGrp="1"/>
          </p:cNvSpPr>
          <p:nvPr>
            <p:ph type="body" idx="1"/>
          </p:nvPr>
        </p:nvSpPr>
        <p:spPr/>
        <p:txBody>
          <a:bodyPr/>
          <a:lstStyle/>
          <a:p>
            <a:r>
              <a:rPr lang="en-US"/>
              <a:t>I also used it to do one of my favorite things – create THEMES! In this case, I fell in love with the theme of this Microsoft blog.</a:t>
            </a:r>
          </a:p>
        </p:txBody>
      </p:sp>
    </p:spTree>
    <p:extLst>
      <p:ext uri="{BB962C8B-B14F-4D97-AF65-F5344CB8AC3E}">
        <p14:creationId xmlns:p14="http://schemas.microsoft.com/office/powerpoint/2010/main" val="136671162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77825" y="685800"/>
            <a:ext cx="6102350" cy="3429000"/>
          </a:xfrm>
        </p:spPr>
      </p:sp>
      <p:sp>
        <p:nvSpPr>
          <p:cNvPr id="3" name="Notes Placeholder 2"/>
          <p:cNvSpPr>
            <a:spLocks noGrp="1"/>
          </p:cNvSpPr>
          <p:nvPr>
            <p:ph type="body" idx="1"/>
          </p:nvPr>
        </p:nvSpPr>
        <p:spPr/>
        <p:txBody>
          <a:bodyPr/>
          <a:lstStyle/>
          <a:p>
            <a:r>
              <a:rPr lang="en-US"/>
              <a:t>And turned it into a Visual Studio code theme. Asking it to fill in the blanks with complementary colors.</a:t>
            </a:r>
          </a:p>
        </p:txBody>
      </p:sp>
    </p:spTree>
    <p:extLst>
      <p:ext uri="{BB962C8B-B14F-4D97-AF65-F5344CB8AC3E}">
        <p14:creationId xmlns:p14="http://schemas.microsoft.com/office/powerpoint/2010/main" val="49512287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77825" y="685800"/>
            <a:ext cx="6102350" cy="3429000"/>
          </a:xfrm>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125346374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77825" y="685800"/>
            <a:ext cx="6102350" cy="3429000"/>
          </a:xfrm>
        </p:spPr>
      </p:sp>
      <p:sp>
        <p:nvSpPr>
          <p:cNvPr id="3" name="Notes Placeholder 2"/>
          <p:cNvSpPr>
            <a:spLocks noGrp="1"/>
          </p:cNvSpPr>
          <p:nvPr>
            <p:ph type="body" idx="1"/>
          </p:nvPr>
        </p:nvSpPr>
        <p:spPr/>
        <p:txBody>
          <a:bodyPr/>
          <a:lstStyle/>
          <a:p>
            <a:r>
              <a:rPr lang="en-US" sz="2400">
                <a:solidFill>
                  <a:srgbClr val="10233D"/>
                </a:solidFill>
                <a:latin typeface="Segoe UI Semibold" panose="020B0702040204020203" pitchFamily="34" charset="0"/>
                <a:cs typeface="Segoe UI Semibold" panose="020B0702040204020203" pitchFamily="34" charset="0"/>
              </a:rPr>
              <a:t>Before using AI at Work, always be sure to check your company policy. Some companies are explicitly disallowing it, though most (like the company I work for) seem to be embracing it and even providing training. So check for training!</a:t>
            </a:r>
            <a:endParaRPr lang="en-US"/>
          </a:p>
        </p:txBody>
      </p:sp>
    </p:spTree>
    <p:extLst>
      <p:ext uri="{BB962C8B-B14F-4D97-AF65-F5344CB8AC3E}">
        <p14:creationId xmlns:p14="http://schemas.microsoft.com/office/powerpoint/2010/main" val="324070438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77825" y="685800"/>
            <a:ext cx="6102350" cy="3429000"/>
          </a:xfrm>
        </p:spPr>
      </p:sp>
      <p:sp>
        <p:nvSpPr>
          <p:cNvPr id="3" name="Notes Placeholder 2"/>
          <p:cNvSpPr>
            <a:spLocks noGrp="1"/>
          </p:cNvSpPr>
          <p:nvPr>
            <p:ph type="body" idx="1"/>
          </p:nvPr>
        </p:nvSpPr>
        <p:spPr/>
        <p:txBody>
          <a:bodyPr/>
          <a:lstStyle/>
          <a:p>
            <a:r>
              <a:rPr lang="en-US"/>
              <a:t>I always recommend people opt-into greater privacy if privacy is important to them. </a:t>
            </a:r>
          </a:p>
          <a:p>
            <a:endParaRPr lang="en-US"/>
          </a:p>
          <a:p>
            <a:r>
              <a:rPr lang="en-US"/>
              <a:t>Also, even if you do and you’re using OpenAI/ChatGPT, ensure you redact or replace any sensitive information.</a:t>
            </a:r>
          </a:p>
          <a:p>
            <a:endParaRPr lang="en-US"/>
          </a:p>
          <a:p>
            <a:r>
              <a:rPr lang="en-US"/>
              <a:t>OpenAI does offer Enterprise subscriptions that are more privacy focused, but if you want real privacy, use Azure.</a:t>
            </a:r>
          </a:p>
        </p:txBody>
      </p:sp>
    </p:spTree>
    <p:extLst>
      <p:ext uri="{BB962C8B-B14F-4D97-AF65-F5344CB8AC3E}">
        <p14:creationId xmlns:p14="http://schemas.microsoft.com/office/powerpoint/2010/main" val="257935189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77825" y="685800"/>
            <a:ext cx="6102350" cy="3429000"/>
          </a:xfrm>
        </p:spPr>
      </p:sp>
      <p:sp>
        <p:nvSpPr>
          <p:cNvPr id="3" name="Notes Placeholder 2"/>
          <p:cNvSpPr>
            <a:spLocks noGrp="1"/>
          </p:cNvSpPr>
          <p:nvPr>
            <p:ph type="body" idx="1"/>
          </p:nvPr>
        </p:nvSpPr>
        <p:spPr/>
        <p:txBody>
          <a:bodyPr/>
          <a:lstStyle/>
          <a:p>
            <a:r>
              <a:rPr lang="en-US" sz="2400">
                <a:solidFill>
                  <a:srgbClr val="10233D"/>
                </a:solidFill>
                <a:latin typeface="Segoe UI Semibold" panose="020B0702040204020203" pitchFamily="34" charset="0"/>
                <a:cs typeface="Segoe UI Semibold" panose="020B0702040204020203" pitchFamily="34" charset="0"/>
              </a:rPr>
              <a:t>Let’s talk about some of the bots available.</a:t>
            </a:r>
            <a:endParaRPr lang="en-US"/>
          </a:p>
        </p:txBody>
      </p:sp>
    </p:spTree>
    <p:extLst>
      <p:ext uri="{BB962C8B-B14F-4D97-AF65-F5344CB8AC3E}">
        <p14:creationId xmlns:p14="http://schemas.microsoft.com/office/powerpoint/2010/main" val="404273845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77825" y="685800"/>
            <a:ext cx="6102350" cy="3429000"/>
          </a:xfrm>
        </p:spPr>
      </p:sp>
      <p:sp>
        <p:nvSpPr>
          <p:cNvPr id="3" name="Notes Placeholder 2"/>
          <p:cNvSpPr>
            <a:spLocks noGrp="1"/>
          </p:cNvSpPr>
          <p:nvPr>
            <p:ph type="body" idx="1"/>
          </p:nvPr>
        </p:nvSpPr>
        <p:spPr/>
        <p:txBody>
          <a:bodyPr/>
          <a:lstStyle/>
          <a:p>
            <a:r>
              <a:rPr lang="en-US" sz="2400">
                <a:solidFill>
                  <a:srgbClr val="10233D"/>
                </a:solidFill>
                <a:latin typeface="Segoe UI Semibold" panose="020B0702040204020203" pitchFamily="34" charset="0"/>
                <a:cs typeface="Segoe UI Semibold" panose="020B0702040204020203" pitchFamily="34" charset="0"/>
              </a:rPr>
              <a:t>Part of the Microsoft Ecosystem which is great but it’s also a limitation as it’s only available to M365 users.</a:t>
            </a:r>
            <a:endParaRPr lang="en-US"/>
          </a:p>
        </p:txBody>
      </p:sp>
    </p:spTree>
    <p:extLst>
      <p:ext uri="{BB962C8B-B14F-4D97-AF65-F5344CB8AC3E}">
        <p14:creationId xmlns:p14="http://schemas.microsoft.com/office/powerpoint/2010/main" val="993334235"/>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77825" y="685800"/>
            <a:ext cx="6102350" cy="3429000"/>
          </a:xfrm>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216809594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77825" y="685800"/>
            <a:ext cx="6102350" cy="3429000"/>
          </a:xfrm>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264825498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7" name="Shape 257"/>
          <p:cNvSpPr>
            <a:spLocks noGrp="1" noRot="1" noChangeAspect="1"/>
          </p:cNvSpPr>
          <p:nvPr>
            <p:ph type="sldImg"/>
          </p:nvPr>
        </p:nvSpPr>
        <p:spPr>
          <a:xfrm>
            <a:off x="377825" y="685800"/>
            <a:ext cx="6102350" cy="3429000"/>
          </a:xfrm>
          <a:prstGeom prst="rect">
            <a:avLst/>
          </a:prstGeom>
        </p:spPr>
        <p:txBody>
          <a:bodyPr/>
          <a:lstStyle/>
          <a:p>
            <a:endParaRPr/>
          </a:p>
        </p:txBody>
      </p:sp>
      <p:sp>
        <p:nvSpPr>
          <p:cNvPr id="258" name="Shape 258"/>
          <p:cNvSpPr>
            <a:spLocks noGrp="1"/>
          </p:cNvSpPr>
          <p:nvPr>
            <p:ph type="body" sz="quarter" idx="1"/>
          </p:nvPr>
        </p:nvSpPr>
        <p:spPr>
          <a:prstGeom prst="rect">
            <a:avLst/>
          </a:prstGeom>
        </p:spPr>
        <p:txBody>
          <a:bodyPr/>
          <a:lstStyle/>
          <a:p>
            <a:pPr marL="0" marR="0" lvl="0" indent="0" defTabSz="932742" eaLnBrk="1" fontAlgn="auto" latinLnBrk="0" hangingPunct="1">
              <a:lnSpc>
                <a:spcPct val="90000"/>
              </a:lnSpc>
              <a:spcBef>
                <a:spcPts val="300"/>
              </a:spcBef>
              <a:spcAft>
                <a:spcPts val="0"/>
              </a:spcAft>
              <a:buClrTx/>
              <a:buSzTx/>
              <a:buFontTx/>
              <a:buNone/>
              <a:tabLst/>
              <a:defRPr>
                <a:latin typeface="Segoe UI Light"/>
                <a:ea typeface="Segoe UI Light"/>
                <a:cs typeface="Segoe UI Light"/>
                <a:sym typeface="Segoe UI Light"/>
              </a:defRPr>
            </a:pPr>
            <a:r>
              <a:rPr lang="en-GB"/>
              <a:t>I am a Dual Microsoft MVP and GitHub Star. I’m also the recipient of GitHub’s Top Teacher award.</a:t>
            </a:r>
          </a:p>
          <a:p>
            <a:pPr defTabSz="932742">
              <a:lnSpc>
                <a:spcPct val="90000"/>
              </a:lnSpc>
              <a:spcBef>
                <a:spcPts val="300"/>
              </a:spcBef>
              <a:defRPr>
                <a:latin typeface="Segoe UI Light"/>
                <a:ea typeface="Segoe UI Light"/>
                <a:cs typeface="Segoe UI Light"/>
                <a:sym typeface="Segoe UI Light"/>
              </a:defRPr>
            </a:pPr>
            <a:endParaRPr/>
          </a:p>
        </p:txBody>
      </p:sp>
    </p:spTree>
    <p:extLst>
      <p:ext uri="{BB962C8B-B14F-4D97-AF65-F5344CB8AC3E}">
        <p14:creationId xmlns:p14="http://schemas.microsoft.com/office/powerpoint/2010/main" val="82187403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77825" y="685800"/>
            <a:ext cx="6102350" cy="3429000"/>
          </a:xfrm>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2709781293"/>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77825" y="685800"/>
            <a:ext cx="6102350" cy="3429000"/>
          </a:xfrm>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215701286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77825" y="685800"/>
            <a:ext cx="6102350" cy="3429000"/>
          </a:xfrm>
        </p:spPr>
      </p:sp>
      <p:sp>
        <p:nvSpPr>
          <p:cNvPr id="3" name="Notes Placeholder 2"/>
          <p:cNvSpPr>
            <a:spLocks noGrp="1"/>
          </p:cNvSpPr>
          <p:nvPr>
            <p:ph type="body" idx="1"/>
          </p:nvPr>
        </p:nvSpPr>
        <p:spPr/>
        <p:txBody>
          <a:bodyPr/>
          <a:lstStyle/>
          <a:p>
            <a:r>
              <a:rPr lang="en-GB"/>
              <a:t>About ¾ of  word per token</a:t>
            </a:r>
            <a:endParaRPr lang="en-US"/>
          </a:p>
        </p:txBody>
      </p:sp>
    </p:spTree>
    <p:extLst>
      <p:ext uri="{BB962C8B-B14F-4D97-AF65-F5344CB8AC3E}">
        <p14:creationId xmlns:p14="http://schemas.microsoft.com/office/powerpoint/2010/main" val="3542137695"/>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77825" y="685800"/>
            <a:ext cx="6102350" cy="3429000"/>
          </a:xfrm>
        </p:spPr>
      </p:sp>
      <p:sp>
        <p:nvSpPr>
          <p:cNvPr id="3" name="Notes Placeholder 2"/>
          <p:cNvSpPr>
            <a:spLocks noGrp="1"/>
          </p:cNvSpPr>
          <p:nvPr>
            <p:ph type="body" idx="1"/>
          </p:nvPr>
        </p:nvSpPr>
        <p:spPr/>
        <p:txBody>
          <a:bodyPr/>
          <a:lstStyle/>
          <a:p>
            <a:r>
              <a:rPr lang="en-US" sz="2400">
                <a:solidFill>
                  <a:srgbClr val="10233D"/>
                </a:solidFill>
                <a:latin typeface="Segoe UI Semibold" panose="020B0702040204020203" pitchFamily="34" charset="0"/>
                <a:cs typeface="Segoe UI Semibold" panose="020B0702040204020203" pitchFamily="34" charset="0"/>
              </a:rPr>
              <a:t>Build out your product</a:t>
            </a:r>
            <a:endParaRPr lang="en-US"/>
          </a:p>
        </p:txBody>
      </p:sp>
    </p:spTree>
    <p:extLst>
      <p:ext uri="{BB962C8B-B14F-4D97-AF65-F5344CB8AC3E}">
        <p14:creationId xmlns:p14="http://schemas.microsoft.com/office/powerpoint/2010/main" val="3296535418"/>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77825" y="685800"/>
            <a:ext cx="6102350" cy="3429000"/>
          </a:xfrm>
        </p:spPr>
      </p:sp>
      <p:sp>
        <p:nvSpPr>
          <p:cNvPr id="3" name="Notes Placeholder 2"/>
          <p:cNvSpPr>
            <a:spLocks noGrp="1"/>
          </p:cNvSpPr>
          <p:nvPr>
            <p:ph type="body" idx="1"/>
          </p:nvPr>
        </p:nvSpPr>
        <p:spPr/>
        <p:txBody>
          <a:bodyPr/>
          <a:lstStyle/>
          <a:p>
            <a:r>
              <a:rPr lang="en-US"/>
              <a:t>Both time and hardware</a:t>
            </a:r>
          </a:p>
        </p:txBody>
      </p:sp>
    </p:spTree>
    <p:extLst>
      <p:ext uri="{BB962C8B-B14F-4D97-AF65-F5344CB8AC3E}">
        <p14:creationId xmlns:p14="http://schemas.microsoft.com/office/powerpoint/2010/main" val="1761458618"/>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77825" y="685800"/>
            <a:ext cx="610235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3758264222"/>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77825" y="685800"/>
            <a:ext cx="610235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1693365522"/>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77825" y="685800"/>
            <a:ext cx="6102350" cy="3429000"/>
          </a:xfrm>
        </p:spPr>
      </p:sp>
      <p:sp>
        <p:nvSpPr>
          <p:cNvPr id="3" name="Notes Placeholder 2"/>
          <p:cNvSpPr>
            <a:spLocks noGrp="1"/>
          </p:cNvSpPr>
          <p:nvPr>
            <p:ph type="body" idx="1"/>
          </p:nvPr>
        </p:nvSpPr>
        <p:spPr/>
        <p:txBody>
          <a:bodyPr/>
          <a:lstStyle/>
          <a:p>
            <a:endParaRPr lang="en-US" sz="2400"/>
          </a:p>
        </p:txBody>
      </p:sp>
    </p:spTree>
    <p:extLst>
      <p:ext uri="{BB962C8B-B14F-4D97-AF65-F5344CB8AC3E}">
        <p14:creationId xmlns:p14="http://schemas.microsoft.com/office/powerpoint/2010/main" val="1721230067"/>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77825" y="685800"/>
            <a:ext cx="610235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3270229535"/>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77825" y="685800"/>
            <a:ext cx="6102350" cy="3429000"/>
          </a:xfrm>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169070278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9" name="Shape 309"/>
          <p:cNvSpPr>
            <a:spLocks noGrp="1" noRot="1" noChangeAspect="1"/>
          </p:cNvSpPr>
          <p:nvPr>
            <p:ph type="sldImg"/>
          </p:nvPr>
        </p:nvSpPr>
        <p:spPr>
          <a:xfrm>
            <a:off x="377825" y="685800"/>
            <a:ext cx="6102350" cy="3429000"/>
          </a:xfrm>
          <a:prstGeom prst="rect">
            <a:avLst/>
          </a:prstGeom>
        </p:spPr>
        <p:txBody>
          <a:bodyPr/>
          <a:lstStyle/>
          <a:p>
            <a:endParaRPr/>
          </a:p>
        </p:txBody>
      </p:sp>
      <p:sp>
        <p:nvSpPr>
          <p:cNvPr id="310" name="Shape 310"/>
          <p:cNvSpPr>
            <a:spLocks noGrp="1"/>
          </p:cNvSpPr>
          <p:nvPr>
            <p:ph type="body" sz="quarter" idx="1"/>
          </p:nvPr>
        </p:nvSpPr>
        <p:spPr>
          <a:prstGeom prst="rect">
            <a:avLst/>
          </a:prstGeom>
        </p:spPr>
        <p:txBody>
          <a:bodyPr/>
          <a:lstStyle/>
          <a:p>
            <a:pPr lvl="1" indent="0" defTabSz="914400">
              <a:lnSpc>
                <a:spcPct val="100000"/>
              </a:lnSpc>
              <a:defRPr sz="1200" b="1"/>
            </a:pPr>
            <a:r>
              <a:rPr lang="en-US" b="0"/>
              <a:t>And I’m a software engineer at Leidos.</a:t>
            </a:r>
          </a:p>
          <a:p>
            <a:pPr lvl="1" indent="0" defTabSz="914400">
              <a:lnSpc>
                <a:spcPct val="100000"/>
              </a:lnSpc>
              <a:defRPr sz="1200" b="1"/>
            </a:pPr>
            <a:endParaRPr lang="en-US" b="0"/>
          </a:p>
          <a:p>
            <a:pPr lvl="1" indent="0" defTabSz="914400">
              <a:lnSpc>
                <a:spcPct val="100000"/>
              </a:lnSpc>
              <a:defRPr sz="1200" b="1"/>
            </a:pPr>
            <a:r>
              <a:rPr lang="en-GB" b="0"/>
              <a:t>Leidos makes:</a:t>
            </a:r>
          </a:p>
          <a:p>
            <a:pPr lvl="1" indent="0" defTabSz="914400">
              <a:lnSpc>
                <a:spcPct val="100000"/>
              </a:lnSpc>
              <a:defRPr sz="1200" b="1"/>
            </a:pPr>
            <a:endParaRPr lang="en-GB" b="0"/>
          </a:p>
          <a:p>
            <a:pPr marL="171450" lvl="1" indent="-171450" defTabSz="914400">
              <a:lnSpc>
                <a:spcPct val="100000"/>
              </a:lnSpc>
              <a:buFontTx/>
              <a:buChar char="-"/>
              <a:defRPr sz="1200" b="1"/>
            </a:pPr>
            <a:r>
              <a:rPr lang="en-GB" b="0"/>
              <a:t>advanced technology solutions for </a:t>
            </a:r>
            <a:r>
              <a:rPr lang="en-GB" b="0" err="1"/>
              <a:t>defense</a:t>
            </a:r>
            <a:r>
              <a:rPr lang="en-GB" b="0"/>
              <a:t> and security</a:t>
            </a:r>
          </a:p>
          <a:p>
            <a:pPr marL="171450" lvl="1" indent="-171450" defTabSz="914400">
              <a:lnSpc>
                <a:spcPct val="100000"/>
              </a:lnSpc>
              <a:buFontTx/>
              <a:buChar char="-"/>
              <a:defRPr sz="1200" b="1"/>
            </a:pPr>
            <a:r>
              <a:rPr lang="en-GB" b="0"/>
              <a:t>healthcare technology and services</a:t>
            </a:r>
          </a:p>
          <a:p>
            <a:pPr marL="171450" lvl="1" indent="-171450" defTabSz="914400">
              <a:lnSpc>
                <a:spcPct val="100000"/>
              </a:lnSpc>
              <a:buFontTx/>
              <a:buChar char="-"/>
              <a:defRPr sz="1200" b="1"/>
            </a:pPr>
            <a:r>
              <a:rPr lang="en-GB" b="0"/>
              <a:t>data analytics tools</a:t>
            </a:r>
          </a:p>
          <a:p>
            <a:pPr marL="171450" lvl="1" indent="-171450" defTabSz="914400">
              <a:lnSpc>
                <a:spcPct val="100000"/>
              </a:lnSpc>
              <a:buFontTx/>
              <a:buChar char="-"/>
              <a:defRPr sz="1200" b="1"/>
            </a:pPr>
            <a:r>
              <a:rPr lang="en-GB" b="0"/>
              <a:t>enterprise IT solutions</a:t>
            </a:r>
          </a:p>
          <a:p>
            <a:pPr marL="171450" lvl="1" indent="-171450" defTabSz="914400">
              <a:lnSpc>
                <a:spcPct val="100000"/>
              </a:lnSpc>
              <a:buFontTx/>
              <a:buChar char="-"/>
              <a:defRPr sz="1200" b="1"/>
            </a:pPr>
            <a:r>
              <a:rPr lang="en-GB" b="0"/>
              <a:t>artificial intelligence and machine learning applications</a:t>
            </a:r>
          </a:p>
          <a:p>
            <a:pPr marL="171450" lvl="1" indent="-171450" defTabSz="914400">
              <a:lnSpc>
                <a:spcPct val="100000"/>
              </a:lnSpc>
              <a:buFontTx/>
              <a:buChar char="-"/>
              <a:defRPr sz="1200" b="1"/>
            </a:pPr>
            <a:r>
              <a:rPr lang="en-GB" b="0"/>
              <a:t>engineering and scientific research services</a:t>
            </a:r>
          </a:p>
          <a:p>
            <a:pPr marL="171450" lvl="1" indent="-171450" defTabSz="914400">
              <a:lnSpc>
                <a:spcPct val="100000"/>
              </a:lnSpc>
              <a:buFontTx/>
              <a:buChar char="-"/>
              <a:defRPr sz="1200" b="1"/>
            </a:pPr>
            <a:r>
              <a:rPr lang="en-GB" b="0"/>
              <a:t>space and aeronautics systems</a:t>
            </a:r>
          </a:p>
          <a:p>
            <a:pPr marL="171450" lvl="1" indent="-171450" defTabSz="914400">
              <a:lnSpc>
                <a:spcPct val="100000"/>
              </a:lnSpc>
              <a:buFontTx/>
              <a:buChar char="-"/>
              <a:defRPr sz="1200" b="1"/>
            </a:pPr>
            <a:r>
              <a:rPr lang="en-GB" b="0"/>
              <a:t>cloud computing solutions</a:t>
            </a:r>
          </a:p>
          <a:p>
            <a:pPr lvl="1" indent="0" defTabSz="914400">
              <a:lnSpc>
                <a:spcPct val="100000"/>
              </a:lnSpc>
              <a:defRPr sz="1200" b="1"/>
            </a:pPr>
            <a:endParaRPr lang="en-GB" b="0"/>
          </a:p>
          <a:p>
            <a:pPr lvl="1" indent="0" defTabSz="914400">
              <a:lnSpc>
                <a:spcPct val="100000"/>
              </a:lnSpc>
              <a:defRPr sz="1200" b="1"/>
            </a:pPr>
            <a:endParaRPr b="0"/>
          </a:p>
        </p:txBody>
      </p:sp>
    </p:spTree>
    <p:extLst>
      <p:ext uri="{BB962C8B-B14F-4D97-AF65-F5344CB8AC3E}">
        <p14:creationId xmlns:p14="http://schemas.microsoft.com/office/powerpoint/2010/main" val="775811418"/>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77825" y="685800"/>
            <a:ext cx="6102350" cy="3429000"/>
          </a:xfrm>
        </p:spPr>
      </p:sp>
      <p:sp>
        <p:nvSpPr>
          <p:cNvPr id="3" name="Notes Placeholder 2"/>
          <p:cNvSpPr>
            <a:spLocks noGrp="1"/>
          </p:cNvSpPr>
          <p:nvPr>
            <p:ph type="body" idx="1"/>
          </p:nvPr>
        </p:nvSpPr>
        <p:spPr/>
        <p:txBody>
          <a:bodyPr/>
          <a:lstStyle/>
          <a:p>
            <a:r>
              <a:rPr lang="en-US"/>
              <a:t>This is how *I* use it at work. </a:t>
            </a:r>
          </a:p>
          <a:p>
            <a:endParaRPr lang="en-US"/>
          </a:p>
          <a:p>
            <a:r>
              <a:rPr lang="en-US"/>
              <a:t>Custom GPTs are little task assistants that come with a $20/</a:t>
            </a:r>
            <a:r>
              <a:rPr lang="en-US" err="1"/>
              <a:t>mo</a:t>
            </a:r>
            <a:r>
              <a:rPr lang="en-US"/>
              <a:t> subscription to ChatGPT. They are also called Assistants in the API (</a:t>
            </a:r>
            <a:r>
              <a:rPr lang="en-US" err="1"/>
              <a:t>sorta</a:t>
            </a:r>
            <a:r>
              <a:rPr lang="en-US"/>
              <a:t>).</a:t>
            </a:r>
          </a:p>
        </p:txBody>
      </p:sp>
    </p:spTree>
    <p:extLst>
      <p:ext uri="{BB962C8B-B14F-4D97-AF65-F5344CB8AC3E}">
        <p14:creationId xmlns:p14="http://schemas.microsoft.com/office/powerpoint/2010/main" val="3799109913"/>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77825" y="685800"/>
            <a:ext cx="6102350" cy="3429000"/>
          </a:xfrm>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480359558"/>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77825" y="685800"/>
            <a:ext cx="6102350" cy="3429000"/>
          </a:xfrm>
        </p:spPr>
      </p:sp>
      <p:sp>
        <p:nvSpPr>
          <p:cNvPr id="3" name="Notes Placeholder 2"/>
          <p:cNvSpPr>
            <a:spLocks noGrp="1"/>
          </p:cNvSpPr>
          <p:nvPr>
            <p:ph type="body" idx="1"/>
          </p:nvPr>
        </p:nvSpPr>
        <p:spPr/>
        <p:txBody>
          <a:bodyPr/>
          <a:lstStyle/>
          <a:p>
            <a:r>
              <a:rPr lang="en-US"/>
              <a:t>This is how *I* use it at work. </a:t>
            </a:r>
          </a:p>
          <a:p>
            <a:endParaRPr lang="en-US"/>
          </a:p>
          <a:p>
            <a:r>
              <a:rPr lang="en-US"/>
              <a:t>Custom GPTs are little task assistants that come with a $20/</a:t>
            </a:r>
            <a:r>
              <a:rPr lang="en-US" err="1"/>
              <a:t>mo</a:t>
            </a:r>
            <a:r>
              <a:rPr lang="en-US"/>
              <a:t> subscription to ChatGPT. They are also called Assistants in the API (</a:t>
            </a:r>
            <a:r>
              <a:rPr lang="en-US" err="1"/>
              <a:t>sorta</a:t>
            </a:r>
            <a:r>
              <a:rPr lang="en-US"/>
              <a:t>).</a:t>
            </a:r>
          </a:p>
        </p:txBody>
      </p:sp>
    </p:spTree>
    <p:extLst>
      <p:ext uri="{BB962C8B-B14F-4D97-AF65-F5344CB8AC3E}">
        <p14:creationId xmlns:p14="http://schemas.microsoft.com/office/powerpoint/2010/main" val="2707154579"/>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77825" y="685800"/>
            <a:ext cx="6102350" cy="3429000"/>
          </a:xfrm>
        </p:spPr>
      </p:sp>
      <p:sp>
        <p:nvSpPr>
          <p:cNvPr id="3" name="Notes Placeholder 2"/>
          <p:cNvSpPr>
            <a:spLocks noGrp="1"/>
          </p:cNvSpPr>
          <p:nvPr>
            <p:ph type="body" idx="1"/>
          </p:nvPr>
        </p:nvSpPr>
        <p:spPr/>
        <p:txBody>
          <a:bodyPr/>
          <a:lstStyle/>
          <a:p>
            <a:r>
              <a:rPr lang="en-US"/>
              <a:t>This is how *I* use it at work. </a:t>
            </a:r>
          </a:p>
          <a:p>
            <a:endParaRPr lang="en-US"/>
          </a:p>
          <a:p>
            <a:r>
              <a:rPr lang="en-US"/>
              <a:t>Custom GPTs are little task assistants that come with a $20/</a:t>
            </a:r>
            <a:r>
              <a:rPr lang="en-US" err="1"/>
              <a:t>mo</a:t>
            </a:r>
            <a:r>
              <a:rPr lang="en-US"/>
              <a:t> subscription to ChatGPT. They are also called Assistants in the API (</a:t>
            </a:r>
            <a:r>
              <a:rPr lang="en-US" err="1"/>
              <a:t>sorta</a:t>
            </a:r>
            <a:r>
              <a:rPr lang="en-US"/>
              <a:t>).</a:t>
            </a:r>
          </a:p>
        </p:txBody>
      </p:sp>
    </p:spTree>
    <p:extLst>
      <p:ext uri="{BB962C8B-B14F-4D97-AF65-F5344CB8AC3E}">
        <p14:creationId xmlns:p14="http://schemas.microsoft.com/office/powerpoint/2010/main" val="3835763807"/>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77825" y="685800"/>
            <a:ext cx="6102350" cy="3429000"/>
          </a:xfrm>
        </p:spPr>
      </p:sp>
      <p:sp>
        <p:nvSpPr>
          <p:cNvPr id="3" name="Notes Placeholder 2"/>
          <p:cNvSpPr>
            <a:spLocks noGrp="1"/>
          </p:cNvSpPr>
          <p:nvPr>
            <p:ph type="body" idx="1"/>
          </p:nvPr>
        </p:nvSpPr>
        <p:spPr/>
        <p:txBody>
          <a:bodyPr/>
          <a:lstStyle/>
          <a:p>
            <a:endParaRPr lang="en-GB" sz="1600"/>
          </a:p>
        </p:txBody>
      </p:sp>
    </p:spTree>
    <p:extLst>
      <p:ext uri="{BB962C8B-B14F-4D97-AF65-F5344CB8AC3E}">
        <p14:creationId xmlns:p14="http://schemas.microsoft.com/office/powerpoint/2010/main" val="2924975508"/>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77825" y="685800"/>
            <a:ext cx="6102350" cy="3429000"/>
          </a:xfrm>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317730156"/>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77825" y="685800"/>
            <a:ext cx="6102350" cy="3429000"/>
          </a:xfrm>
        </p:spPr>
      </p:sp>
      <p:sp>
        <p:nvSpPr>
          <p:cNvPr id="3" name="Notes Placeholder 2"/>
          <p:cNvSpPr>
            <a:spLocks noGrp="1"/>
          </p:cNvSpPr>
          <p:nvPr>
            <p:ph type="body" idx="1"/>
          </p:nvPr>
        </p:nvSpPr>
        <p:spPr/>
        <p:txBody>
          <a:bodyPr/>
          <a:lstStyle/>
          <a:p>
            <a:r>
              <a:rPr lang="en-US"/>
              <a:t>I’m an experienced SharePoint admin – I’ve been working with it since 2007. I know how to design content types, metadata, do farm administration. And I know some JavaScript but not in the context of SharePoint. This Custom GPT knows my background and when it provides solutions, it provides them using terminology and concepts I understand. I can also save specifics so that I don’t have to repeat them, like our </a:t>
            </a:r>
            <a:r>
              <a:rPr lang="en-US" err="1"/>
              <a:t>boostrap</a:t>
            </a:r>
            <a:r>
              <a:rPr lang="en-US"/>
              <a:t> version number or the fact that we use specific 3</a:t>
            </a:r>
            <a:r>
              <a:rPr lang="en-US" baseline="30000"/>
              <a:t>rd</a:t>
            </a:r>
            <a:r>
              <a:rPr lang="en-US"/>
              <a:t> party products.</a:t>
            </a:r>
          </a:p>
        </p:txBody>
      </p:sp>
    </p:spTree>
    <p:extLst>
      <p:ext uri="{BB962C8B-B14F-4D97-AF65-F5344CB8AC3E}">
        <p14:creationId xmlns:p14="http://schemas.microsoft.com/office/powerpoint/2010/main" val="3271008145"/>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77825" y="685800"/>
            <a:ext cx="6102350" cy="3429000"/>
          </a:xfrm>
        </p:spPr>
      </p:sp>
      <p:sp>
        <p:nvSpPr>
          <p:cNvPr id="3" name="Notes Placeholder 2"/>
          <p:cNvSpPr>
            <a:spLocks noGrp="1"/>
          </p:cNvSpPr>
          <p:nvPr>
            <p:ph type="body" idx="1"/>
          </p:nvPr>
        </p:nvSpPr>
        <p:spPr/>
        <p:txBody>
          <a:bodyPr/>
          <a:lstStyle/>
          <a:p>
            <a:pPr marL="0" marR="0" lvl="0" indent="0" algn="l" defTabSz="457200" eaLnBrk="1" fontAlgn="auto" latinLnBrk="0" hangingPunct="1">
              <a:lnSpc>
                <a:spcPct val="117999"/>
              </a:lnSpc>
              <a:spcBef>
                <a:spcPts val="0"/>
              </a:spcBef>
              <a:spcAft>
                <a:spcPts val="0"/>
              </a:spcAft>
              <a:buClrTx/>
              <a:buSzTx/>
              <a:buFontTx/>
              <a:buNone/>
              <a:tabLst/>
              <a:defRPr/>
            </a:pPr>
            <a:r>
              <a:rPr lang="en-US" sz="1600" b="0">
                <a:solidFill>
                  <a:srgbClr val="F1F1F1"/>
                </a:solidFill>
                <a:effectLst/>
                <a:highlight>
                  <a:srgbClr val="1E1E1E"/>
                </a:highlight>
                <a:latin typeface="Ubuntu NF"/>
              </a:rPr>
              <a:t>https://gptmaker.dev/splog</a:t>
            </a:r>
          </a:p>
          <a:p>
            <a:pPr algn="l"/>
            <a:endParaRPr lang="en-GB" sz="2000" b="0" i="0">
              <a:solidFill>
                <a:srgbClr val="ECECEC"/>
              </a:solidFill>
              <a:effectLst/>
              <a:highlight>
                <a:srgbClr val="212121"/>
              </a:highlight>
              <a:latin typeface="ui-sans-serif"/>
            </a:endParaRPr>
          </a:p>
          <a:p>
            <a:pPr algn="l"/>
            <a:endParaRPr lang="en-GB" sz="2000" b="0" i="0">
              <a:solidFill>
                <a:srgbClr val="ECECEC"/>
              </a:solidFill>
              <a:effectLst/>
              <a:highlight>
                <a:srgbClr val="212121"/>
              </a:highlight>
              <a:latin typeface="ui-sans-serif"/>
            </a:endParaRPr>
          </a:p>
          <a:p>
            <a:pPr algn="l"/>
            <a:r>
              <a:rPr lang="en-GB" sz="2000" b="0" i="0">
                <a:solidFill>
                  <a:srgbClr val="ECECEC"/>
                </a:solidFill>
                <a:effectLst/>
                <a:highlight>
                  <a:srgbClr val="212121"/>
                </a:highlight>
                <a:latin typeface="ui-sans-serif"/>
              </a:rPr>
              <a:t>This is an awesome one. SharePoint exceptions can often be found </a:t>
            </a:r>
            <a:r>
              <a:rPr lang="en-GB" sz="2000" b="0" i="0" err="1">
                <a:solidFill>
                  <a:srgbClr val="ECECEC"/>
                </a:solidFill>
                <a:effectLst/>
                <a:highlight>
                  <a:srgbClr val="212121"/>
                </a:highlight>
                <a:latin typeface="ui-sans-serif"/>
              </a:rPr>
              <a:t>deeeeeeeeeep</a:t>
            </a:r>
            <a:r>
              <a:rPr lang="en-GB" sz="2000" b="0" i="0">
                <a:solidFill>
                  <a:srgbClr val="ECECEC"/>
                </a:solidFill>
                <a:effectLst/>
                <a:highlight>
                  <a:srgbClr val="212121"/>
                </a:highlight>
                <a:latin typeface="ui-sans-serif"/>
              </a:rPr>
              <a:t> within a log file. So exhausting. Here, we’ll download a SharePoint log from a failed SP install on a dev lab to see not only what we wrong but how to fix it.</a:t>
            </a:r>
          </a:p>
        </p:txBody>
      </p:sp>
    </p:spTree>
    <p:extLst>
      <p:ext uri="{BB962C8B-B14F-4D97-AF65-F5344CB8AC3E}">
        <p14:creationId xmlns:p14="http://schemas.microsoft.com/office/powerpoint/2010/main" val="197244515"/>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77825" y="685800"/>
            <a:ext cx="6102350" cy="3429000"/>
          </a:xfrm>
        </p:spPr>
      </p:sp>
      <p:sp>
        <p:nvSpPr>
          <p:cNvPr id="3" name="Notes Placeholder 2"/>
          <p:cNvSpPr>
            <a:spLocks noGrp="1"/>
          </p:cNvSpPr>
          <p:nvPr>
            <p:ph type="body" idx="1"/>
          </p:nvPr>
        </p:nvSpPr>
        <p:spPr/>
        <p:txBody>
          <a:bodyPr/>
          <a:lstStyle/>
          <a:p>
            <a:endParaRPr lang="en-GB" sz="1050" b="0">
              <a:solidFill>
                <a:srgbClr val="F1F1F1"/>
              </a:solidFill>
              <a:effectLst/>
              <a:highlight>
                <a:srgbClr val="1E1E1E"/>
              </a:highlight>
              <a:latin typeface="Ubuntu NF"/>
            </a:endParaRPr>
          </a:p>
        </p:txBody>
      </p:sp>
    </p:spTree>
    <p:extLst>
      <p:ext uri="{BB962C8B-B14F-4D97-AF65-F5344CB8AC3E}">
        <p14:creationId xmlns:p14="http://schemas.microsoft.com/office/powerpoint/2010/main" val="2806055659"/>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77825" y="685800"/>
            <a:ext cx="6102350" cy="3429000"/>
          </a:xfrm>
        </p:spPr>
      </p:sp>
      <p:sp>
        <p:nvSpPr>
          <p:cNvPr id="3" name="Notes Placeholder 2"/>
          <p:cNvSpPr>
            <a:spLocks noGrp="1"/>
          </p:cNvSpPr>
          <p:nvPr>
            <p:ph type="body" idx="1"/>
          </p:nvPr>
        </p:nvSpPr>
        <p:spPr/>
        <p:txBody>
          <a:bodyPr/>
          <a:lstStyle/>
          <a:p>
            <a:endParaRPr lang="en-GB" sz="1050" b="0">
              <a:solidFill>
                <a:srgbClr val="F1F1F1"/>
              </a:solidFill>
              <a:effectLst/>
              <a:highlight>
                <a:srgbClr val="1E1E1E"/>
              </a:highlight>
              <a:latin typeface="Ubuntu NF"/>
            </a:endParaRPr>
          </a:p>
        </p:txBody>
      </p:sp>
    </p:spTree>
    <p:extLst>
      <p:ext uri="{BB962C8B-B14F-4D97-AF65-F5344CB8AC3E}">
        <p14:creationId xmlns:p14="http://schemas.microsoft.com/office/powerpoint/2010/main" val="243374098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9" name="Shape 309"/>
          <p:cNvSpPr>
            <a:spLocks noGrp="1" noRot="1" noChangeAspect="1"/>
          </p:cNvSpPr>
          <p:nvPr>
            <p:ph type="sldImg"/>
          </p:nvPr>
        </p:nvSpPr>
        <p:spPr>
          <a:xfrm>
            <a:off x="377825" y="685800"/>
            <a:ext cx="6102350" cy="3429000"/>
          </a:xfrm>
          <a:prstGeom prst="rect">
            <a:avLst/>
          </a:prstGeom>
        </p:spPr>
        <p:txBody>
          <a:bodyPr/>
          <a:lstStyle/>
          <a:p>
            <a:endParaRPr/>
          </a:p>
        </p:txBody>
      </p:sp>
      <p:sp>
        <p:nvSpPr>
          <p:cNvPr id="310" name="Shape 310"/>
          <p:cNvSpPr>
            <a:spLocks noGrp="1"/>
          </p:cNvSpPr>
          <p:nvPr>
            <p:ph type="body" sz="quarter" idx="1"/>
          </p:nvPr>
        </p:nvSpPr>
        <p:spPr>
          <a:prstGeom prst="rect">
            <a:avLst/>
          </a:prstGeom>
        </p:spPr>
        <p:txBody>
          <a:bodyPr/>
          <a:lstStyle/>
          <a:p>
            <a:pPr marL="0" marR="0" lvl="1" indent="0" defTabSz="914400" eaLnBrk="1" fontAlgn="auto" latinLnBrk="0" hangingPunct="1">
              <a:lnSpc>
                <a:spcPct val="100000"/>
              </a:lnSpc>
              <a:spcBef>
                <a:spcPts val="0"/>
              </a:spcBef>
              <a:spcAft>
                <a:spcPts val="0"/>
              </a:spcAft>
              <a:buClrTx/>
              <a:buSzTx/>
              <a:buFontTx/>
              <a:buNone/>
              <a:tabLst/>
              <a:defRPr sz="1200" b="1"/>
            </a:pPr>
            <a:r>
              <a:rPr lang="en-GB" b="0"/>
              <a:t>I’m also an author and these are my two books.</a:t>
            </a:r>
          </a:p>
          <a:p>
            <a:pPr lvl="1" indent="0" defTabSz="914400">
              <a:lnSpc>
                <a:spcPct val="100000"/>
              </a:lnSpc>
              <a:defRPr sz="1200" b="1"/>
            </a:pPr>
            <a:endParaRPr b="0"/>
          </a:p>
        </p:txBody>
      </p:sp>
    </p:spTree>
    <p:extLst>
      <p:ext uri="{BB962C8B-B14F-4D97-AF65-F5344CB8AC3E}">
        <p14:creationId xmlns:p14="http://schemas.microsoft.com/office/powerpoint/2010/main" val="3229053327"/>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77825" y="685800"/>
            <a:ext cx="6102350" cy="3429000"/>
          </a:xfrm>
        </p:spPr>
      </p:sp>
      <p:sp>
        <p:nvSpPr>
          <p:cNvPr id="3" name="Notes Placeholder 2"/>
          <p:cNvSpPr>
            <a:spLocks noGrp="1"/>
          </p:cNvSpPr>
          <p:nvPr>
            <p:ph type="body" idx="1"/>
          </p:nvPr>
        </p:nvSpPr>
        <p:spPr/>
        <p:txBody>
          <a:bodyPr/>
          <a:lstStyle/>
          <a:p>
            <a:pPr algn="l"/>
            <a:r>
              <a:rPr lang="en-GB" sz="1200" b="0" i="0">
                <a:solidFill>
                  <a:srgbClr val="ECECEC"/>
                </a:solidFill>
                <a:effectLst/>
                <a:highlight>
                  <a:srgbClr val="212121"/>
                </a:highlight>
                <a:latin typeface="ui-sans-serif"/>
              </a:rPr>
              <a:t>Now, we can relieve our users from the burden of filling out metadata. </a:t>
            </a:r>
            <a:r>
              <a:rPr lang="en-GB" sz="1200" b="0" i="0" err="1">
                <a:solidFill>
                  <a:srgbClr val="ECECEC"/>
                </a:solidFill>
                <a:effectLst/>
                <a:highlight>
                  <a:srgbClr val="212121"/>
                </a:highlight>
                <a:latin typeface="ui-sans-serif"/>
              </a:rPr>
              <a:t>GenAI</a:t>
            </a:r>
            <a:r>
              <a:rPr lang="en-GB" sz="1200" b="0" i="0">
                <a:solidFill>
                  <a:srgbClr val="ECECEC"/>
                </a:solidFill>
                <a:effectLst/>
                <a:highlight>
                  <a:srgbClr val="212121"/>
                </a:highlight>
                <a:latin typeface="ui-sans-serif"/>
              </a:rPr>
              <a:t> is perfect for this.</a:t>
            </a:r>
          </a:p>
        </p:txBody>
      </p:sp>
    </p:spTree>
    <p:extLst>
      <p:ext uri="{BB962C8B-B14F-4D97-AF65-F5344CB8AC3E}">
        <p14:creationId xmlns:p14="http://schemas.microsoft.com/office/powerpoint/2010/main" val="3849557653"/>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77825" y="685800"/>
            <a:ext cx="6102350" cy="3429000"/>
          </a:xfrm>
        </p:spPr>
      </p:sp>
      <p:sp>
        <p:nvSpPr>
          <p:cNvPr id="3" name="Notes Placeholder 2"/>
          <p:cNvSpPr>
            <a:spLocks noGrp="1"/>
          </p:cNvSpPr>
          <p:nvPr>
            <p:ph type="body" idx="1"/>
          </p:nvPr>
        </p:nvSpPr>
        <p:spPr/>
        <p:txBody>
          <a:bodyPr/>
          <a:lstStyle/>
          <a:p>
            <a:pPr algn="l"/>
            <a:r>
              <a:rPr lang="en-GB" sz="1200" b="0" i="0">
                <a:solidFill>
                  <a:srgbClr val="ECECEC"/>
                </a:solidFill>
                <a:effectLst/>
                <a:highlight>
                  <a:srgbClr val="212121"/>
                </a:highlight>
                <a:latin typeface="ui-sans-serif"/>
              </a:rPr>
              <a:t>Now, we can relieve our users from the burden of filling out metadata. </a:t>
            </a:r>
            <a:r>
              <a:rPr lang="en-GB" sz="1200" b="0" i="0" err="1">
                <a:solidFill>
                  <a:srgbClr val="ECECEC"/>
                </a:solidFill>
                <a:effectLst/>
                <a:highlight>
                  <a:srgbClr val="212121"/>
                </a:highlight>
                <a:latin typeface="ui-sans-serif"/>
              </a:rPr>
              <a:t>GenAI</a:t>
            </a:r>
            <a:r>
              <a:rPr lang="en-GB" sz="1200" b="0" i="0">
                <a:solidFill>
                  <a:srgbClr val="ECECEC"/>
                </a:solidFill>
                <a:effectLst/>
                <a:highlight>
                  <a:srgbClr val="212121"/>
                </a:highlight>
                <a:latin typeface="ui-sans-serif"/>
              </a:rPr>
              <a:t> is perfect for this.</a:t>
            </a:r>
          </a:p>
        </p:txBody>
      </p:sp>
    </p:spTree>
    <p:extLst>
      <p:ext uri="{BB962C8B-B14F-4D97-AF65-F5344CB8AC3E}">
        <p14:creationId xmlns:p14="http://schemas.microsoft.com/office/powerpoint/2010/main" val="875421417"/>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77825" y="685800"/>
            <a:ext cx="6102350" cy="3429000"/>
          </a:xfrm>
        </p:spPr>
      </p:sp>
      <p:sp>
        <p:nvSpPr>
          <p:cNvPr id="3" name="Notes Placeholder 2"/>
          <p:cNvSpPr>
            <a:spLocks noGrp="1"/>
          </p:cNvSpPr>
          <p:nvPr>
            <p:ph type="body" idx="1"/>
          </p:nvPr>
        </p:nvSpPr>
        <p:spPr/>
        <p:txBody>
          <a:bodyPr/>
          <a:lstStyle/>
          <a:p>
            <a:pPr algn="l"/>
            <a:r>
              <a:rPr lang="en-GB" sz="1200" b="0" i="0">
                <a:solidFill>
                  <a:srgbClr val="ECECEC"/>
                </a:solidFill>
                <a:effectLst/>
                <a:highlight>
                  <a:srgbClr val="212121"/>
                </a:highlight>
                <a:latin typeface="ui-sans-serif"/>
              </a:rPr>
              <a:t>https://gist.github.com/potatoqualitee/3a0554fbab9a73e3f747f733da1198fb</a:t>
            </a:r>
          </a:p>
        </p:txBody>
      </p:sp>
    </p:spTree>
    <p:extLst>
      <p:ext uri="{BB962C8B-B14F-4D97-AF65-F5344CB8AC3E}">
        <p14:creationId xmlns:p14="http://schemas.microsoft.com/office/powerpoint/2010/main" val="1289616622"/>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77825" y="685800"/>
            <a:ext cx="6102350" cy="3429000"/>
          </a:xfrm>
        </p:spPr>
      </p:sp>
      <p:sp>
        <p:nvSpPr>
          <p:cNvPr id="3" name="Notes Placeholder 2"/>
          <p:cNvSpPr>
            <a:spLocks noGrp="1"/>
          </p:cNvSpPr>
          <p:nvPr>
            <p:ph type="body" idx="1"/>
          </p:nvPr>
        </p:nvSpPr>
        <p:spPr/>
        <p:txBody>
          <a:bodyPr/>
          <a:lstStyle/>
          <a:p>
            <a:pPr algn="l"/>
            <a:r>
              <a:rPr lang="en-GB" sz="1200" b="0" i="0">
                <a:solidFill>
                  <a:srgbClr val="ECECEC"/>
                </a:solidFill>
                <a:effectLst/>
                <a:highlight>
                  <a:srgbClr val="212121"/>
                </a:highlight>
                <a:latin typeface="ui-sans-serif"/>
              </a:rPr>
              <a:t>https://gist.github.com/potatoqualitee/3a0554fbab9a73e3f747f733da1198fb</a:t>
            </a:r>
          </a:p>
        </p:txBody>
      </p:sp>
    </p:spTree>
    <p:extLst>
      <p:ext uri="{BB962C8B-B14F-4D97-AF65-F5344CB8AC3E}">
        <p14:creationId xmlns:p14="http://schemas.microsoft.com/office/powerpoint/2010/main" val="1445815920"/>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7" name="Shape 257"/>
          <p:cNvSpPr>
            <a:spLocks noGrp="1" noRot="1" noChangeAspect="1"/>
          </p:cNvSpPr>
          <p:nvPr>
            <p:ph type="sldImg"/>
          </p:nvPr>
        </p:nvSpPr>
        <p:spPr>
          <a:xfrm>
            <a:off x="377825" y="685800"/>
            <a:ext cx="6102350" cy="3429000"/>
          </a:xfrm>
          <a:prstGeom prst="rect">
            <a:avLst/>
          </a:prstGeom>
        </p:spPr>
        <p:txBody>
          <a:bodyPr/>
          <a:lstStyle/>
          <a:p>
            <a:endParaRPr/>
          </a:p>
        </p:txBody>
      </p:sp>
      <p:sp>
        <p:nvSpPr>
          <p:cNvPr id="258" name="Shape 258"/>
          <p:cNvSpPr>
            <a:spLocks noGrp="1"/>
          </p:cNvSpPr>
          <p:nvPr>
            <p:ph type="body" sz="quarter" idx="1"/>
          </p:nvPr>
        </p:nvSpPr>
        <p:spPr>
          <a:prstGeom prst="rect">
            <a:avLst/>
          </a:prstGeom>
        </p:spPr>
        <p:txBody>
          <a:bodyPr/>
          <a:lstStyle/>
          <a:p>
            <a:pPr defTabSz="932742">
              <a:lnSpc>
                <a:spcPct val="90000"/>
              </a:lnSpc>
              <a:spcBef>
                <a:spcPts val="300"/>
              </a:spcBef>
              <a:defRPr>
                <a:latin typeface="Segoe UI Light"/>
                <a:ea typeface="Segoe UI Light"/>
                <a:cs typeface="Segoe UI Light"/>
                <a:sym typeface="Segoe UI Light"/>
              </a:defRPr>
            </a:pPr>
            <a:r>
              <a:rPr lang="en-US" b="0"/>
              <a:t>If you’re curious if I’ve created an AI-integrated PowerShell app, the answer is yes. I’ve used it to integrate AI into databases. This won’t be covered in this session but if you’d like to learn how I did it, I wrote a whole tutorial at https://dbatools.ai</a:t>
            </a:r>
          </a:p>
        </p:txBody>
      </p:sp>
    </p:spTree>
    <p:extLst>
      <p:ext uri="{BB962C8B-B14F-4D97-AF65-F5344CB8AC3E}">
        <p14:creationId xmlns:p14="http://schemas.microsoft.com/office/powerpoint/2010/main" val="463089571"/>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77825" y="685800"/>
            <a:ext cx="6102350" cy="3429000"/>
          </a:xfrm>
        </p:spPr>
      </p:sp>
      <p:sp>
        <p:nvSpPr>
          <p:cNvPr id="3" name="Notes Placeholder 2"/>
          <p:cNvSpPr>
            <a:spLocks noGrp="1"/>
          </p:cNvSpPr>
          <p:nvPr>
            <p:ph type="body" idx="1"/>
          </p:nvPr>
        </p:nvSpPr>
        <p:spPr/>
        <p:txBody>
          <a:bodyPr/>
          <a:lstStyle/>
          <a:p>
            <a:r>
              <a:rPr lang="en-GB"/>
              <a:t>Now for the hard part that </a:t>
            </a:r>
            <a:r>
              <a:rPr lang="en-GB" err="1"/>
              <a:t>GenAI</a:t>
            </a:r>
            <a:r>
              <a:rPr lang="en-GB"/>
              <a:t> can help with.</a:t>
            </a:r>
            <a:endParaRPr lang="en-US"/>
          </a:p>
        </p:txBody>
      </p:sp>
    </p:spTree>
    <p:extLst>
      <p:ext uri="{BB962C8B-B14F-4D97-AF65-F5344CB8AC3E}">
        <p14:creationId xmlns:p14="http://schemas.microsoft.com/office/powerpoint/2010/main" val="3986756258"/>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77825" y="685800"/>
            <a:ext cx="6102350" cy="3429000"/>
          </a:xfrm>
        </p:spPr>
      </p:sp>
      <p:sp>
        <p:nvSpPr>
          <p:cNvPr id="3" name="Notes Placeholder 2"/>
          <p:cNvSpPr>
            <a:spLocks noGrp="1"/>
          </p:cNvSpPr>
          <p:nvPr>
            <p:ph type="body" idx="1"/>
          </p:nvPr>
        </p:nvSpPr>
        <p:spPr/>
        <p:txBody>
          <a:bodyPr/>
          <a:lstStyle/>
          <a:p>
            <a:pPr algn="l"/>
            <a:endParaRPr lang="en-GB" sz="2000" b="0" i="0">
              <a:solidFill>
                <a:srgbClr val="ECECEC"/>
              </a:solidFill>
              <a:effectLst/>
              <a:highlight>
                <a:srgbClr val="212121"/>
              </a:highlight>
              <a:latin typeface="ui-sans-serif"/>
            </a:endParaRPr>
          </a:p>
        </p:txBody>
      </p:sp>
    </p:spTree>
    <p:extLst>
      <p:ext uri="{BB962C8B-B14F-4D97-AF65-F5344CB8AC3E}">
        <p14:creationId xmlns:p14="http://schemas.microsoft.com/office/powerpoint/2010/main" val="2537494838"/>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77825" y="685800"/>
            <a:ext cx="6102350" cy="3429000"/>
          </a:xfrm>
        </p:spPr>
      </p:sp>
      <p:sp>
        <p:nvSpPr>
          <p:cNvPr id="3" name="Notes Placeholder 2"/>
          <p:cNvSpPr>
            <a:spLocks noGrp="1"/>
          </p:cNvSpPr>
          <p:nvPr>
            <p:ph type="body" idx="1"/>
          </p:nvPr>
        </p:nvSpPr>
        <p:spPr/>
        <p:txBody>
          <a:bodyPr/>
          <a:lstStyle/>
          <a:p>
            <a:pPr algn="l"/>
            <a:r>
              <a:rPr lang="en-GB" sz="1600" dirty="0"/>
              <a:t>That looks great, let's go deeper into each section. Can you please expand 1. Introduction?</a:t>
            </a:r>
          </a:p>
          <a:p>
            <a:pPr algn="l"/>
            <a:endParaRPr lang="en-GB" sz="1600" b="0" i="0" dirty="0">
              <a:solidFill>
                <a:srgbClr val="ECECEC"/>
              </a:solidFill>
              <a:effectLst/>
              <a:highlight>
                <a:srgbClr val="212121"/>
              </a:highlight>
              <a:latin typeface="ui-sans-serif"/>
            </a:endParaRPr>
          </a:p>
          <a:p>
            <a:pPr algn="l"/>
            <a:r>
              <a:rPr lang="en-GB" sz="1600" b="0" i="0" dirty="0">
                <a:solidFill>
                  <a:srgbClr val="ECECEC"/>
                </a:solidFill>
                <a:effectLst/>
                <a:highlight>
                  <a:srgbClr val="212121"/>
                </a:highlight>
                <a:latin typeface="ui-sans-serif"/>
              </a:rPr>
              <a:t>Oh, at some point, do I need to add specific things to the DR list like our subnets and all that? If so, how do I provide them to you. Do you ask me a bunch of questions?</a:t>
            </a:r>
          </a:p>
          <a:p>
            <a:pPr algn="l"/>
            <a:endParaRPr lang="en-GB" sz="1600" b="0" i="0" dirty="0">
              <a:solidFill>
                <a:srgbClr val="ECECEC"/>
              </a:solidFill>
              <a:effectLst/>
              <a:highlight>
                <a:srgbClr val="212121"/>
              </a:highlight>
              <a:latin typeface="ui-sans-serif"/>
            </a:endParaRPr>
          </a:p>
          <a:p>
            <a:pPr algn="l"/>
            <a:r>
              <a:rPr lang="en-GB" sz="1600" dirty="0"/>
              <a:t>So you will take this then make some pretty docs from them?</a:t>
            </a:r>
            <a:endParaRPr lang="en-GB" sz="1600" b="0" i="0" dirty="0">
              <a:solidFill>
                <a:srgbClr val="ECECEC"/>
              </a:solidFill>
              <a:effectLst/>
              <a:highlight>
                <a:srgbClr val="212121"/>
              </a:highlight>
              <a:latin typeface="ui-sans-serif"/>
            </a:endParaRPr>
          </a:p>
          <a:p>
            <a:pPr algn="l"/>
            <a:endParaRPr lang="en-GB" sz="1600" b="0" i="0" dirty="0">
              <a:solidFill>
                <a:srgbClr val="ECECEC"/>
              </a:solidFill>
              <a:effectLst/>
              <a:highlight>
                <a:srgbClr val="212121"/>
              </a:highlight>
              <a:latin typeface="ui-sans-serif"/>
            </a:endParaRPr>
          </a:p>
          <a:p>
            <a:pPr algn="l"/>
            <a:r>
              <a:rPr lang="en-GB" sz="2000" b="0" i="0" dirty="0">
                <a:solidFill>
                  <a:srgbClr val="ECECEC"/>
                </a:solidFill>
                <a:effectLst/>
                <a:highlight>
                  <a:srgbClr val="212121"/>
                </a:highlight>
                <a:latin typeface="ui-sans-serif"/>
              </a:rPr>
              <a:t>Can any of these be answered by some PowerShell commands? If so, can you please provide the number and the  corresponding command(s)? I am an enterprise admin in AD and we use vSphere.</a:t>
            </a:r>
          </a:p>
        </p:txBody>
      </p:sp>
    </p:spTree>
    <p:extLst>
      <p:ext uri="{BB962C8B-B14F-4D97-AF65-F5344CB8AC3E}">
        <p14:creationId xmlns:p14="http://schemas.microsoft.com/office/powerpoint/2010/main" val="1782082193"/>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77825" y="685800"/>
            <a:ext cx="6102350" cy="3429000"/>
          </a:xfrm>
        </p:spPr>
      </p:sp>
      <p:sp>
        <p:nvSpPr>
          <p:cNvPr id="3" name="Notes Placeholder 2"/>
          <p:cNvSpPr>
            <a:spLocks noGrp="1"/>
          </p:cNvSpPr>
          <p:nvPr>
            <p:ph type="body" idx="1"/>
          </p:nvPr>
        </p:nvSpPr>
        <p:spPr/>
        <p:txBody>
          <a:bodyPr/>
          <a:lstStyle/>
          <a:p>
            <a:pPr algn="l"/>
            <a:r>
              <a:rPr lang="en-GB" sz="2000" b="0" i="0">
                <a:solidFill>
                  <a:srgbClr val="ECECEC"/>
                </a:solidFill>
                <a:effectLst/>
                <a:highlight>
                  <a:srgbClr val="212121"/>
                </a:highlight>
                <a:latin typeface="ui-sans-serif"/>
              </a:rPr>
              <a:t>Right now, it’s manual but I imagine Gemini and 365 will soon have it all built in.</a:t>
            </a:r>
          </a:p>
        </p:txBody>
      </p:sp>
    </p:spTree>
    <p:extLst>
      <p:ext uri="{BB962C8B-B14F-4D97-AF65-F5344CB8AC3E}">
        <p14:creationId xmlns:p14="http://schemas.microsoft.com/office/powerpoint/2010/main" val="1964597855"/>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77825" y="685800"/>
            <a:ext cx="6102350" cy="3429000"/>
          </a:xfrm>
        </p:spPr>
      </p:sp>
      <p:sp>
        <p:nvSpPr>
          <p:cNvPr id="3" name="Notes Placeholder 2"/>
          <p:cNvSpPr>
            <a:spLocks noGrp="1"/>
          </p:cNvSpPr>
          <p:nvPr>
            <p:ph type="body" idx="1"/>
          </p:nvPr>
        </p:nvSpPr>
        <p:spPr/>
        <p:txBody>
          <a:bodyPr/>
          <a:lstStyle/>
          <a:p>
            <a:r>
              <a:rPr lang="en-GB" sz="1600"/>
              <a:t>It can also be used for employee tasks. Even if you enjoy doing this, </a:t>
            </a:r>
            <a:r>
              <a:rPr lang="en-GB" sz="1600" err="1"/>
              <a:t>GenAI</a:t>
            </a:r>
            <a:r>
              <a:rPr lang="en-GB" sz="1600"/>
              <a:t> can help speed it up.</a:t>
            </a:r>
          </a:p>
        </p:txBody>
      </p:sp>
    </p:spTree>
    <p:extLst>
      <p:ext uri="{BB962C8B-B14F-4D97-AF65-F5344CB8AC3E}">
        <p14:creationId xmlns:p14="http://schemas.microsoft.com/office/powerpoint/2010/main" val="138498264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9" name="Shape 309"/>
          <p:cNvSpPr>
            <a:spLocks noGrp="1" noRot="1" noChangeAspect="1"/>
          </p:cNvSpPr>
          <p:nvPr>
            <p:ph type="sldImg"/>
          </p:nvPr>
        </p:nvSpPr>
        <p:spPr>
          <a:xfrm>
            <a:off x="377825" y="685800"/>
            <a:ext cx="6102350" cy="3429000"/>
          </a:xfrm>
          <a:prstGeom prst="rect">
            <a:avLst/>
          </a:prstGeom>
        </p:spPr>
        <p:txBody>
          <a:bodyPr/>
          <a:lstStyle/>
          <a:p>
            <a:endParaRPr/>
          </a:p>
        </p:txBody>
      </p:sp>
      <p:sp>
        <p:nvSpPr>
          <p:cNvPr id="310" name="Shape 310"/>
          <p:cNvSpPr>
            <a:spLocks noGrp="1"/>
          </p:cNvSpPr>
          <p:nvPr>
            <p:ph type="body" sz="quarter" idx="1"/>
          </p:nvPr>
        </p:nvSpPr>
        <p:spPr>
          <a:prstGeom prst="rect">
            <a:avLst/>
          </a:prstGeom>
        </p:spPr>
        <p:txBody>
          <a:bodyPr/>
          <a:lstStyle/>
          <a:p>
            <a:pPr lvl="1" indent="0" defTabSz="914400">
              <a:lnSpc>
                <a:spcPct val="100000"/>
              </a:lnSpc>
              <a:defRPr sz="1200" b="1"/>
            </a:pPr>
            <a:endParaRPr lang="en-GB" b="0" dirty="0"/>
          </a:p>
          <a:p>
            <a:pPr lvl="1" indent="0" defTabSz="914400">
              <a:lnSpc>
                <a:spcPct val="100000"/>
              </a:lnSpc>
              <a:defRPr sz="1200" b="1"/>
            </a:pPr>
            <a:endParaRPr b="0" dirty="0"/>
          </a:p>
        </p:txBody>
      </p:sp>
    </p:spTree>
    <p:extLst>
      <p:ext uri="{BB962C8B-B14F-4D97-AF65-F5344CB8AC3E}">
        <p14:creationId xmlns:p14="http://schemas.microsoft.com/office/powerpoint/2010/main" val="3418044746"/>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77825" y="685800"/>
            <a:ext cx="6102350" cy="3429000"/>
          </a:xfrm>
        </p:spPr>
      </p:sp>
      <p:sp>
        <p:nvSpPr>
          <p:cNvPr id="3" name="Notes Placeholder 2"/>
          <p:cNvSpPr>
            <a:spLocks noGrp="1"/>
          </p:cNvSpPr>
          <p:nvPr>
            <p:ph type="body" idx="1"/>
          </p:nvPr>
        </p:nvSpPr>
        <p:spPr/>
        <p:txBody>
          <a:bodyPr/>
          <a:lstStyle/>
          <a:p>
            <a:endParaRPr lang="en-GB" sz="1600"/>
          </a:p>
        </p:txBody>
      </p:sp>
    </p:spTree>
    <p:extLst>
      <p:ext uri="{BB962C8B-B14F-4D97-AF65-F5344CB8AC3E}">
        <p14:creationId xmlns:p14="http://schemas.microsoft.com/office/powerpoint/2010/main" val="3272248480"/>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77825" y="685800"/>
            <a:ext cx="6102350" cy="3429000"/>
          </a:xfrm>
        </p:spPr>
      </p:sp>
      <p:sp>
        <p:nvSpPr>
          <p:cNvPr id="3" name="Notes Placeholder 2"/>
          <p:cNvSpPr>
            <a:spLocks noGrp="1"/>
          </p:cNvSpPr>
          <p:nvPr>
            <p:ph type="body" idx="1"/>
          </p:nvPr>
        </p:nvSpPr>
        <p:spPr/>
        <p:txBody>
          <a:bodyPr/>
          <a:lstStyle/>
          <a:p>
            <a:pPr algn="l"/>
            <a:endParaRPr lang="en-GB" sz="2000" b="0" i="0">
              <a:solidFill>
                <a:srgbClr val="ECECEC"/>
              </a:solidFill>
              <a:effectLst/>
              <a:highlight>
                <a:srgbClr val="212121"/>
              </a:highlight>
              <a:latin typeface="ui-sans-serif"/>
            </a:endParaRPr>
          </a:p>
        </p:txBody>
      </p:sp>
    </p:spTree>
    <p:extLst>
      <p:ext uri="{BB962C8B-B14F-4D97-AF65-F5344CB8AC3E}">
        <p14:creationId xmlns:p14="http://schemas.microsoft.com/office/powerpoint/2010/main" val="2445041353"/>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77825" y="685800"/>
            <a:ext cx="6102350" cy="3429000"/>
          </a:xfrm>
        </p:spPr>
      </p:sp>
      <p:sp>
        <p:nvSpPr>
          <p:cNvPr id="3" name="Notes Placeholder 2"/>
          <p:cNvSpPr>
            <a:spLocks noGrp="1"/>
          </p:cNvSpPr>
          <p:nvPr>
            <p:ph type="body" idx="1"/>
          </p:nvPr>
        </p:nvSpPr>
        <p:spPr/>
        <p:txBody>
          <a:bodyPr/>
          <a:lstStyle/>
          <a:p>
            <a:pPr algn="l"/>
            <a:r>
              <a:rPr lang="en-GB" sz="2000" b="0" i="0">
                <a:solidFill>
                  <a:srgbClr val="ECECEC"/>
                </a:solidFill>
                <a:effectLst/>
                <a:highlight>
                  <a:srgbClr val="212121"/>
                </a:highlight>
                <a:latin typeface="ui-sans-serif"/>
              </a:rPr>
              <a:t>Demo showing how to use ChatGPT voice to simulate a job interview</a:t>
            </a:r>
          </a:p>
        </p:txBody>
      </p:sp>
    </p:spTree>
    <p:extLst>
      <p:ext uri="{BB962C8B-B14F-4D97-AF65-F5344CB8AC3E}">
        <p14:creationId xmlns:p14="http://schemas.microsoft.com/office/powerpoint/2010/main" val="238808760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7" name="Shape 257"/>
          <p:cNvSpPr>
            <a:spLocks noGrp="1" noRot="1" noChangeAspect="1"/>
          </p:cNvSpPr>
          <p:nvPr>
            <p:ph type="sldImg"/>
          </p:nvPr>
        </p:nvSpPr>
        <p:spPr>
          <a:xfrm>
            <a:off x="377825" y="685800"/>
            <a:ext cx="6102350" cy="3429000"/>
          </a:xfrm>
          <a:prstGeom prst="rect">
            <a:avLst/>
          </a:prstGeom>
        </p:spPr>
        <p:txBody>
          <a:bodyPr/>
          <a:lstStyle/>
          <a:p>
            <a:endParaRPr/>
          </a:p>
        </p:txBody>
      </p:sp>
      <p:sp>
        <p:nvSpPr>
          <p:cNvPr id="258" name="Shape 258"/>
          <p:cNvSpPr>
            <a:spLocks noGrp="1"/>
          </p:cNvSpPr>
          <p:nvPr>
            <p:ph type="body" sz="quarter" idx="1"/>
          </p:nvPr>
        </p:nvSpPr>
        <p:spPr>
          <a:prstGeom prst="rect">
            <a:avLst/>
          </a:prstGeom>
        </p:spPr>
        <p:txBody>
          <a:bodyPr/>
          <a:lstStyle/>
          <a:p>
            <a:pPr defTabSz="932742">
              <a:lnSpc>
                <a:spcPct val="90000"/>
              </a:lnSpc>
              <a:spcBef>
                <a:spcPts val="300"/>
              </a:spcBef>
              <a:defRPr>
                <a:latin typeface="Segoe UI Light"/>
                <a:ea typeface="Segoe UI Light"/>
                <a:cs typeface="Segoe UI Light"/>
                <a:sym typeface="Segoe UI Light"/>
              </a:defRPr>
            </a:pPr>
            <a:r>
              <a:rPr lang="en-US" b="0"/>
              <a:t>This is AI to me. I mean, look at this…</a:t>
            </a:r>
          </a:p>
        </p:txBody>
      </p:sp>
    </p:spTree>
    <p:extLst>
      <p:ext uri="{BB962C8B-B14F-4D97-AF65-F5344CB8AC3E}">
        <p14:creationId xmlns:p14="http://schemas.microsoft.com/office/powerpoint/2010/main" val="356576401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77825" y="685800"/>
            <a:ext cx="6102350" cy="3429000"/>
          </a:xfrm>
        </p:spPr>
      </p:sp>
      <p:sp>
        <p:nvSpPr>
          <p:cNvPr id="3" name="Notes Placeholder 2"/>
          <p:cNvSpPr>
            <a:spLocks noGrp="1"/>
          </p:cNvSpPr>
          <p:nvPr>
            <p:ph type="body" idx="1"/>
          </p:nvPr>
        </p:nvSpPr>
        <p:spPr/>
        <p:txBody>
          <a:bodyPr/>
          <a:lstStyle/>
          <a:p>
            <a:r>
              <a:rPr lang="en-US"/>
              <a:t>This was some of the first magic that opened my eyes to original uses of ChatGPT</a:t>
            </a:r>
          </a:p>
        </p:txBody>
      </p:sp>
    </p:spTree>
    <p:extLst>
      <p:ext uri="{BB962C8B-B14F-4D97-AF65-F5344CB8AC3E}">
        <p14:creationId xmlns:p14="http://schemas.microsoft.com/office/powerpoint/2010/main" val="213376077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77825" y="685800"/>
            <a:ext cx="6102350" cy="3429000"/>
          </a:xfrm>
        </p:spPr>
      </p:sp>
      <p:sp>
        <p:nvSpPr>
          <p:cNvPr id="3" name="Notes Placeholder 2"/>
          <p:cNvSpPr>
            <a:spLocks noGrp="1"/>
          </p:cNvSpPr>
          <p:nvPr>
            <p:ph type="body" idx="1"/>
          </p:nvPr>
        </p:nvSpPr>
        <p:spPr/>
        <p:txBody>
          <a:bodyPr/>
          <a:lstStyle/>
          <a:p>
            <a:r>
              <a:rPr lang="en-US"/>
              <a:t>I’ve also created my own magic – there was this restaurant we were avoiding going to for months because they didn’t have real menus. Just a menu on the wall. After finally deciding to go, I used ChatGPT to address three issues:</a:t>
            </a:r>
          </a:p>
          <a:p>
            <a:endParaRPr lang="en-US"/>
          </a:p>
          <a:p>
            <a:pPr marL="457200" indent="-457200">
              <a:buAutoNum type="arabicPeriod"/>
            </a:pPr>
            <a:r>
              <a:rPr lang="en-US"/>
              <a:t>A far away chalkboard</a:t>
            </a:r>
          </a:p>
          <a:p>
            <a:pPr marL="457200" indent="-457200">
              <a:buAutoNum type="arabicPeriod"/>
            </a:pPr>
            <a:r>
              <a:rPr lang="en-US"/>
              <a:t>Written in cursive</a:t>
            </a:r>
          </a:p>
          <a:p>
            <a:pPr marL="457200" indent="-457200">
              <a:buAutoNum type="arabicPeriod"/>
            </a:pPr>
            <a:r>
              <a:rPr lang="en-US"/>
              <a:t>In a foreign language</a:t>
            </a:r>
          </a:p>
          <a:p>
            <a:pPr marL="0" indent="0">
              <a:buNone/>
            </a:pPr>
            <a:endParaRPr lang="en-US"/>
          </a:p>
          <a:p>
            <a:pPr marL="0" indent="0">
              <a:buNone/>
            </a:pPr>
            <a:endParaRPr lang="en-US"/>
          </a:p>
        </p:txBody>
      </p:sp>
    </p:spTree>
    <p:extLst>
      <p:ext uri="{BB962C8B-B14F-4D97-AF65-F5344CB8AC3E}">
        <p14:creationId xmlns:p14="http://schemas.microsoft.com/office/powerpoint/2010/main" val="325708205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77825" y="685800"/>
            <a:ext cx="6102350" cy="3429000"/>
          </a:xfrm>
        </p:spPr>
      </p:sp>
      <p:sp>
        <p:nvSpPr>
          <p:cNvPr id="3" name="Notes Placeholder 2"/>
          <p:cNvSpPr>
            <a:spLocks noGrp="1"/>
          </p:cNvSpPr>
          <p:nvPr>
            <p:ph type="body" idx="1"/>
          </p:nvPr>
        </p:nvSpPr>
        <p:spPr/>
        <p:txBody>
          <a:bodyPr/>
          <a:lstStyle/>
          <a:p>
            <a:r>
              <a:rPr lang="en-US"/>
              <a:t>As for as one of the first things I used it for that was work related….  Remember the hype going around was that you could draw your website on a napkin and it would convert it into code.</a:t>
            </a:r>
          </a:p>
          <a:p>
            <a:endParaRPr lang="en-US"/>
          </a:p>
          <a:p>
            <a:r>
              <a:rPr lang="en-US"/>
              <a:t>I tried this with Balsamiq mockups for my own Tot Bot (chatbot that has the personality of my cat Potato) fine-tuning project and it worked! It even gave me a slick 2007-style UI.</a:t>
            </a:r>
          </a:p>
          <a:p>
            <a:endParaRPr lang="en-US"/>
          </a:p>
        </p:txBody>
      </p:sp>
    </p:spTree>
    <p:extLst>
      <p:ext uri="{BB962C8B-B14F-4D97-AF65-F5344CB8AC3E}">
        <p14:creationId xmlns:p14="http://schemas.microsoft.com/office/powerpoint/2010/main" val="135963163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x">
  <p:cSld name="2_Title and Content">
    <p:bg>
      <p:bgPr>
        <a:solidFill>
          <a:srgbClr val="FFFFFF"/>
        </a:solidFill>
        <a:effectLst/>
      </p:bgPr>
    </p:bg>
    <p:spTree>
      <p:nvGrpSpPr>
        <p:cNvPr id="1" name=""/>
        <p:cNvGrpSpPr/>
        <p:nvPr/>
      </p:nvGrpSpPr>
      <p:grpSpPr>
        <a:xfrm>
          <a:off x="0" y="0"/>
          <a:ext cx="0" cy="0"/>
          <a:chOff x="0" y="0"/>
          <a:chExt cx="0" cy="0"/>
        </a:xfrm>
      </p:grpSpPr>
      <p:sp>
        <p:nvSpPr>
          <p:cNvPr id="11" name="Shape 11"/>
          <p:cNvSpPr>
            <a:spLocks noGrp="1"/>
          </p:cNvSpPr>
          <p:nvPr>
            <p:ph type="body" idx="1"/>
          </p:nvPr>
        </p:nvSpPr>
        <p:spPr>
          <a:xfrm>
            <a:off x="274639" y="1212850"/>
            <a:ext cx="11887201" cy="3839132"/>
          </a:xfrm>
          <a:prstGeom prst="rect">
            <a:avLst/>
          </a:prstGeom>
        </p:spPr>
        <p:txBody>
          <a:bodyPr lIns="91438" tIns="91438" rIns="91438" bIns="91438"/>
          <a:lstStyle>
            <a:lvl1pPr marL="342832" indent="-342832" defTabSz="932563">
              <a:spcBef>
                <a:spcPts val="900"/>
              </a:spcBef>
              <a:buSzPct val="90000"/>
              <a:defRPr sz="3900">
                <a:solidFill>
                  <a:schemeClr val="accent5"/>
                </a:solidFill>
                <a:latin typeface="Segoe UI Semilight"/>
                <a:ea typeface="Segoe UI Semilight"/>
                <a:cs typeface="Segoe UI Semilight"/>
                <a:sym typeface="Segoe UI Semilight"/>
              </a:defRPr>
            </a:lvl1pPr>
            <a:lvl2pPr marL="734870" indent="-392035" defTabSz="932563">
              <a:spcBef>
                <a:spcPts val="900"/>
              </a:spcBef>
              <a:buSzPct val="90000"/>
              <a:defRPr sz="3900">
                <a:solidFill>
                  <a:schemeClr val="accent5"/>
                </a:solidFill>
                <a:latin typeface="Segoe UI Semilight"/>
                <a:ea typeface="Segoe UI Semilight"/>
                <a:cs typeface="Segoe UI Semilight"/>
                <a:sym typeface="Segoe UI Semilight"/>
              </a:defRPr>
            </a:lvl2pPr>
            <a:lvl3pPr marL="1017075" indent="-445686" defTabSz="932563">
              <a:spcBef>
                <a:spcPts val="900"/>
              </a:spcBef>
              <a:buSzPct val="90000"/>
              <a:defRPr sz="3900">
                <a:solidFill>
                  <a:schemeClr val="accent5"/>
                </a:solidFill>
                <a:latin typeface="Segoe UI Semilight"/>
                <a:ea typeface="Segoe UI Semilight"/>
                <a:cs typeface="Segoe UI Semilight"/>
                <a:sym typeface="Segoe UI Semilight"/>
              </a:defRPr>
            </a:lvl3pPr>
            <a:lvl4pPr marL="1295151" indent="-495206" defTabSz="932563">
              <a:spcBef>
                <a:spcPts val="900"/>
              </a:spcBef>
              <a:buSzPct val="90000"/>
              <a:defRPr sz="3900">
                <a:solidFill>
                  <a:schemeClr val="accent5"/>
                </a:solidFill>
                <a:latin typeface="Segoe UI Semilight"/>
                <a:ea typeface="Segoe UI Semilight"/>
                <a:cs typeface="Segoe UI Semilight"/>
                <a:sym typeface="Segoe UI Semilight"/>
              </a:defRPr>
            </a:lvl4pPr>
            <a:lvl5pPr marL="1523706" indent="-495206" defTabSz="932563">
              <a:spcBef>
                <a:spcPts val="900"/>
              </a:spcBef>
              <a:buSzPct val="90000"/>
              <a:defRPr sz="3900">
                <a:solidFill>
                  <a:schemeClr val="accent5"/>
                </a:solidFill>
                <a:latin typeface="Segoe UI Semilight"/>
                <a:ea typeface="Segoe UI Semilight"/>
                <a:cs typeface="Segoe UI Semilight"/>
                <a:sym typeface="Segoe UI Semilight"/>
              </a:defRPr>
            </a:lvl5pPr>
          </a:lstStyle>
          <a:p>
            <a:r>
              <a:t>Body Level One</a:t>
            </a:r>
          </a:p>
          <a:p>
            <a:pPr lvl="1"/>
            <a:r>
              <a:t>Body Level Two</a:t>
            </a:r>
          </a:p>
          <a:p>
            <a:pPr lvl="2"/>
            <a:r>
              <a:t>Body Level Three</a:t>
            </a:r>
          </a:p>
          <a:p>
            <a:pPr lvl="3"/>
            <a:r>
              <a:t>Body Level Four</a:t>
            </a:r>
          </a:p>
          <a:p>
            <a:pPr lvl="4"/>
            <a:r>
              <a:t>Body Level Five</a:t>
            </a:r>
          </a:p>
        </p:txBody>
      </p:sp>
      <p:sp>
        <p:nvSpPr>
          <p:cNvPr id="12" name="Shape 12"/>
          <p:cNvSpPr>
            <a:spLocks noGrp="1"/>
          </p:cNvSpPr>
          <p:nvPr>
            <p:ph type="title"/>
          </p:nvPr>
        </p:nvSpPr>
        <p:spPr>
          <a:xfrm>
            <a:off x="274639" y="295275"/>
            <a:ext cx="11889565" cy="917575"/>
          </a:xfrm>
          <a:prstGeom prst="rect">
            <a:avLst/>
          </a:prstGeom>
        </p:spPr>
        <p:txBody>
          <a:bodyPr lIns="91438" tIns="91438" rIns="91438" bIns="91438" anchor="t"/>
          <a:lstStyle>
            <a:lvl1pPr defTabSz="932563">
              <a:defRPr sz="4700" spc="-102">
                <a:solidFill>
                  <a:schemeClr val="accent5"/>
                </a:solidFill>
                <a:latin typeface="Segoe UI Light"/>
                <a:ea typeface="Segoe UI Light"/>
                <a:cs typeface="Segoe UI Light"/>
                <a:sym typeface="Segoe UI Light"/>
              </a:defRPr>
            </a:lvl1pPr>
          </a:lstStyle>
          <a:p>
            <a:r>
              <a:t>Title Text</a:t>
            </a:r>
          </a:p>
        </p:txBody>
      </p:sp>
      <p:sp>
        <p:nvSpPr>
          <p:cNvPr id="13" name="Shape 13"/>
          <p:cNvSpPr>
            <a:spLocks noGrp="1"/>
          </p:cNvSpPr>
          <p:nvPr>
            <p:ph type="sldNum" sz="quarter" idx="2"/>
          </p:nvPr>
        </p:nvSpPr>
        <p:spPr>
          <a:xfrm>
            <a:off x="6009427" y="6288116"/>
            <a:ext cx="2901105" cy="371888"/>
          </a:xfrm>
          <a:prstGeom prst="rect">
            <a:avLst/>
          </a:prstGeom>
        </p:spPr>
        <p:txBody>
          <a:bodyPr/>
          <a:lstStyle>
            <a:lvl1pPr>
              <a:defRPr>
                <a:solidFill>
                  <a:schemeClr val="accent5"/>
                </a:solidFill>
              </a:defRPr>
            </a:lvl1pPr>
          </a:lstStyle>
          <a:p>
            <a:fld id="{86CB4B4D-7CA3-9044-876B-883B54F8677D}" type="slidenum">
              <a:t>‹#›</a:t>
            </a:fld>
            <a:endParaRPr/>
          </a:p>
        </p:txBody>
      </p:sp>
    </p:spTree>
  </p:cSld>
  <p:clrMapOvr>
    <a:masterClrMapping/>
  </p:clrMapOvr>
  <p:transition spd="med"/>
</p:sldLayout>
</file>

<file path=ppt/slideLayouts/slideLayout10.xml><?xml version="1.0" encoding="utf-8"?>
<p:sldLayout xmlns:a="http://schemas.openxmlformats.org/drawingml/2006/main" xmlns:r="http://schemas.openxmlformats.org/officeDocument/2006/relationships" xmlns:p="http://schemas.openxmlformats.org/presentationml/2006/main" type="tx">
  <p:cSld name="2_Title Only">
    <p:spTree>
      <p:nvGrpSpPr>
        <p:cNvPr id="1" name=""/>
        <p:cNvGrpSpPr/>
        <p:nvPr/>
      </p:nvGrpSpPr>
      <p:grpSpPr>
        <a:xfrm>
          <a:off x="0" y="0"/>
          <a:ext cx="0" cy="0"/>
          <a:chOff x="0" y="0"/>
          <a:chExt cx="0" cy="0"/>
        </a:xfrm>
      </p:grpSpPr>
      <p:sp>
        <p:nvSpPr>
          <p:cNvPr id="99" name="Shape 99"/>
          <p:cNvSpPr>
            <a:spLocks noGrp="1"/>
          </p:cNvSpPr>
          <p:nvPr>
            <p:ph type="title"/>
          </p:nvPr>
        </p:nvSpPr>
        <p:spPr>
          <a:prstGeom prst="rect">
            <a:avLst/>
          </a:prstGeom>
        </p:spPr>
        <p:txBody>
          <a:bodyPr/>
          <a:lstStyle/>
          <a:p>
            <a:r>
              <a:t>Title Text</a:t>
            </a:r>
          </a:p>
        </p:txBody>
      </p:sp>
      <p:sp>
        <p:nvSpPr>
          <p:cNvPr id="100" name="Shape 100"/>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1.xml><?xml version="1.0" encoding="utf-8"?>
<p:sldLayout xmlns:a="http://schemas.openxmlformats.org/drawingml/2006/main" xmlns:r="http://schemas.openxmlformats.org/officeDocument/2006/relationships" xmlns:p="http://schemas.openxmlformats.org/presentationml/2006/main" type="tx">
  <p:cSld name="1_Blank">
    <p:spTree>
      <p:nvGrpSpPr>
        <p:cNvPr id="1" name=""/>
        <p:cNvGrpSpPr/>
        <p:nvPr/>
      </p:nvGrpSpPr>
      <p:grpSpPr>
        <a:xfrm>
          <a:off x="0" y="0"/>
          <a:ext cx="0" cy="0"/>
          <a:chOff x="0" y="0"/>
          <a:chExt cx="0" cy="0"/>
        </a:xfrm>
      </p:grpSpPr>
      <p:sp>
        <p:nvSpPr>
          <p:cNvPr id="107" name="Shape 107"/>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2.xml><?xml version="1.0" encoding="utf-8"?>
<p:sldLayout xmlns:a="http://schemas.openxmlformats.org/drawingml/2006/main" xmlns:r="http://schemas.openxmlformats.org/officeDocument/2006/relationships" xmlns:p="http://schemas.openxmlformats.org/presentationml/2006/main" type="tx">
  <p:cSld name="Content with Caption">
    <p:spTree>
      <p:nvGrpSpPr>
        <p:cNvPr id="1" name=""/>
        <p:cNvGrpSpPr/>
        <p:nvPr/>
      </p:nvGrpSpPr>
      <p:grpSpPr>
        <a:xfrm>
          <a:off x="0" y="0"/>
          <a:ext cx="0" cy="0"/>
          <a:chOff x="0" y="0"/>
          <a:chExt cx="0" cy="0"/>
        </a:xfrm>
      </p:grpSpPr>
      <p:sp>
        <p:nvSpPr>
          <p:cNvPr id="114" name="Shape 114"/>
          <p:cNvSpPr>
            <a:spLocks noGrp="1"/>
          </p:cNvSpPr>
          <p:nvPr>
            <p:ph type="title"/>
          </p:nvPr>
        </p:nvSpPr>
        <p:spPr>
          <a:xfrm>
            <a:off x="856408" y="465667"/>
            <a:ext cx="4010064" cy="1629834"/>
          </a:xfrm>
          <a:prstGeom prst="rect">
            <a:avLst/>
          </a:prstGeom>
        </p:spPr>
        <p:txBody>
          <a:bodyPr anchor="b"/>
          <a:lstStyle>
            <a:lvl1pPr>
              <a:defRPr sz="3200"/>
            </a:lvl1pPr>
          </a:lstStyle>
          <a:p>
            <a:r>
              <a:t>Title Text</a:t>
            </a:r>
          </a:p>
        </p:txBody>
      </p:sp>
      <p:sp>
        <p:nvSpPr>
          <p:cNvPr id="115" name="Shape 115"/>
          <p:cNvSpPr>
            <a:spLocks noGrp="1"/>
          </p:cNvSpPr>
          <p:nvPr>
            <p:ph type="body" sz="half" idx="1"/>
          </p:nvPr>
        </p:nvSpPr>
        <p:spPr>
          <a:xfrm>
            <a:off x="5285771" y="1005710"/>
            <a:ext cx="6294359" cy="4963878"/>
          </a:xfrm>
          <a:prstGeom prst="rect">
            <a:avLst/>
          </a:prstGeom>
        </p:spPr>
        <p:txBody>
          <a:bodyPr/>
          <a:lstStyle>
            <a:lvl1pPr>
              <a:defRPr sz="3200"/>
            </a:lvl1pPr>
            <a:lvl2pPr marL="731748" indent="-266090">
              <a:defRPr sz="3200"/>
            </a:lvl2pPr>
            <a:lvl3pPr marL="1241755" indent="-310438">
              <a:defRPr sz="3200"/>
            </a:lvl3pPr>
            <a:lvl4pPr marL="1769501" indent="-372526">
              <a:defRPr sz="3200"/>
            </a:lvl4pPr>
            <a:lvl5pPr marL="2235159" indent="-372526">
              <a:defRPr sz="3200"/>
            </a:lvl5pPr>
          </a:lstStyle>
          <a:p>
            <a:r>
              <a:t>Body Level One</a:t>
            </a:r>
          </a:p>
          <a:p>
            <a:pPr lvl="1"/>
            <a:r>
              <a:t>Body Level Two</a:t>
            </a:r>
          </a:p>
          <a:p>
            <a:pPr lvl="2"/>
            <a:r>
              <a:t>Body Level Three</a:t>
            </a:r>
          </a:p>
          <a:p>
            <a:pPr lvl="3"/>
            <a:r>
              <a:t>Body Level Four</a:t>
            </a:r>
          </a:p>
          <a:p>
            <a:pPr lvl="4"/>
            <a:r>
              <a:t>Body Level Five</a:t>
            </a:r>
          </a:p>
        </p:txBody>
      </p:sp>
      <p:sp>
        <p:nvSpPr>
          <p:cNvPr id="116" name="Shape 116"/>
          <p:cNvSpPr>
            <a:spLocks noGrp="1"/>
          </p:cNvSpPr>
          <p:nvPr>
            <p:ph type="body" sz="quarter" idx="13"/>
          </p:nvPr>
        </p:nvSpPr>
        <p:spPr>
          <a:xfrm>
            <a:off x="856408" y="2095500"/>
            <a:ext cx="4010064" cy="3882174"/>
          </a:xfrm>
          <a:prstGeom prst="rect">
            <a:avLst/>
          </a:prstGeom>
        </p:spPr>
        <p:txBody>
          <a:bodyPr/>
          <a:lstStyle/>
          <a:p>
            <a:pPr marL="0" indent="0">
              <a:buSzTx/>
              <a:buFontTx/>
              <a:buNone/>
              <a:defRPr sz="1600"/>
            </a:pPr>
            <a:endParaRPr/>
          </a:p>
        </p:txBody>
      </p:sp>
      <p:sp>
        <p:nvSpPr>
          <p:cNvPr id="117" name="Shape 117"/>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3.xml><?xml version="1.0" encoding="utf-8"?>
<p:sldLayout xmlns:a="http://schemas.openxmlformats.org/drawingml/2006/main" xmlns:r="http://schemas.openxmlformats.org/officeDocument/2006/relationships" xmlns:p="http://schemas.openxmlformats.org/presentationml/2006/main" type="tx">
  <p:cSld name="Picture with Caption">
    <p:spTree>
      <p:nvGrpSpPr>
        <p:cNvPr id="1" name=""/>
        <p:cNvGrpSpPr/>
        <p:nvPr/>
      </p:nvGrpSpPr>
      <p:grpSpPr>
        <a:xfrm>
          <a:off x="0" y="0"/>
          <a:ext cx="0" cy="0"/>
          <a:chOff x="0" y="0"/>
          <a:chExt cx="0" cy="0"/>
        </a:xfrm>
      </p:grpSpPr>
      <p:sp>
        <p:nvSpPr>
          <p:cNvPr id="124" name="Shape 124"/>
          <p:cNvSpPr>
            <a:spLocks noGrp="1"/>
          </p:cNvSpPr>
          <p:nvPr>
            <p:ph type="title"/>
          </p:nvPr>
        </p:nvSpPr>
        <p:spPr>
          <a:xfrm>
            <a:off x="856408" y="465667"/>
            <a:ext cx="4010064" cy="1629834"/>
          </a:xfrm>
          <a:prstGeom prst="rect">
            <a:avLst/>
          </a:prstGeom>
        </p:spPr>
        <p:txBody>
          <a:bodyPr anchor="b"/>
          <a:lstStyle>
            <a:lvl1pPr>
              <a:defRPr sz="3200"/>
            </a:lvl1pPr>
          </a:lstStyle>
          <a:p>
            <a:r>
              <a:t>Title Text</a:t>
            </a:r>
          </a:p>
        </p:txBody>
      </p:sp>
      <p:sp>
        <p:nvSpPr>
          <p:cNvPr id="125" name="Shape 125"/>
          <p:cNvSpPr>
            <a:spLocks noGrp="1"/>
          </p:cNvSpPr>
          <p:nvPr>
            <p:ph type="pic" sz="half" idx="13"/>
          </p:nvPr>
        </p:nvSpPr>
        <p:spPr>
          <a:xfrm>
            <a:off x="5285771" y="1005710"/>
            <a:ext cx="6294359" cy="4963878"/>
          </a:xfrm>
          <a:prstGeom prst="rect">
            <a:avLst/>
          </a:prstGeom>
        </p:spPr>
        <p:txBody>
          <a:bodyPr lIns="91439" rIns="91439">
            <a:noAutofit/>
          </a:bodyPr>
          <a:lstStyle/>
          <a:p>
            <a:endParaRPr/>
          </a:p>
        </p:txBody>
      </p:sp>
      <p:sp>
        <p:nvSpPr>
          <p:cNvPr id="126" name="Shape 126"/>
          <p:cNvSpPr>
            <a:spLocks noGrp="1"/>
          </p:cNvSpPr>
          <p:nvPr>
            <p:ph type="body" sz="quarter" idx="1"/>
          </p:nvPr>
        </p:nvSpPr>
        <p:spPr>
          <a:xfrm>
            <a:off x="856408" y="2095500"/>
            <a:ext cx="4010064" cy="3882174"/>
          </a:xfrm>
          <a:prstGeom prst="rect">
            <a:avLst/>
          </a:prstGeom>
        </p:spPr>
        <p:txBody>
          <a:bodyPr/>
          <a:lstStyle>
            <a:lvl1pPr marL="0" indent="0">
              <a:buSzTx/>
              <a:buFontTx/>
              <a:buNone/>
              <a:defRPr sz="1600"/>
            </a:lvl1pPr>
            <a:lvl2pPr marL="0" indent="465658">
              <a:buSzTx/>
              <a:buFontTx/>
              <a:buNone/>
              <a:defRPr sz="1600"/>
            </a:lvl2pPr>
            <a:lvl3pPr marL="0" indent="931316">
              <a:buSzTx/>
              <a:buFontTx/>
              <a:buNone/>
              <a:defRPr sz="1600"/>
            </a:lvl3pPr>
            <a:lvl4pPr marL="0" indent="1396975">
              <a:buSzTx/>
              <a:buFontTx/>
              <a:buNone/>
              <a:defRPr sz="1600"/>
            </a:lvl4pPr>
            <a:lvl5pPr marL="0" indent="1862633">
              <a:buSzTx/>
              <a:buFontTx/>
              <a:buNone/>
              <a:defRPr sz="1600"/>
            </a:lvl5pPr>
          </a:lstStyle>
          <a:p>
            <a:r>
              <a:t>Body Level One</a:t>
            </a:r>
          </a:p>
          <a:p>
            <a:pPr lvl="1"/>
            <a:r>
              <a:t>Body Level Two</a:t>
            </a:r>
          </a:p>
          <a:p>
            <a:pPr lvl="2"/>
            <a:r>
              <a:t>Body Level Three</a:t>
            </a:r>
          </a:p>
          <a:p>
            <a:pPr lvl="3"/>
            <a:r>
              <a:t>Body Level Four</a:t>
            </a:r>
          </a:p>
          <a:p>
            <a:pPr lvl="4"/>
            <a:r>
              <a:t>Body Level Five</a:t>
            </a:r>
          </a:p>
        </p:txBody>
      </p:sp>
      <p:sp>
        <p:nvSpPr>
          <p:cNvPr id="127" name="Shape 127"/>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4.xml><?xml version="1.0" encoding="utf-8"?>
<p:sldLayout xmlns:a="http://schemas.openxmlformats.org/drawingml/2006/main" xmlns:r="http://schemas.openxmlformats.org/officeDocument/2006/relationships" xmlns:p="http://schemas.openxmlformats.org/presentationml/2006/main" type="tx">
  <p:cSld name="Title and Vertical Text">
    <p:spTree>
      <p:nvGrpSpPr>
        <p:cNvPr id="1" name=""/>
        <p:cNvGrpSpPr/>
        <p:nvPr/>
      </p:nvGrpSpPr>
      <p:grpSpPr>
        <a:xfrm>
          <a:off x="0" y="0"/>
          <a:ext cx="0" cy="0"/>
          <a:chOff x="0" y="0"/>
          <a:chExt cx="0" cy="0"/>
        </a:xfrm>
      </p:grpSpPr>
      <p:sp>
        <p:nvSpPr>
          <p:cNvPr id="134" name="Shape 134"/>
          <p:cNvSpPr>
            <a:spLocks noGrp="1"/>
          </p:cNvSpPr>
          <p:nvPr>
            <p:ph type="title"/>
          </p:nvPr>
        </p:nvSpPr>
        <p:spPr>
          <a:prstGeom prst="rect">
            <a:avLst/>
          </a:prstGeom>
        </p:spPr>
        <p:txBody>
          <a:bodyPr/>
          <a:lstStyle/>
          <a:p>
            <a:r>
              <a:t>Title Text</a:t>
            </a:r>
          </a:p>
        </p:txBody>
      </p:sp>
      <p:sp>
        <p:nvSpPr>
          <p:cNvPr id="135" name="Shape 135"/>
          <p:cNvSpPr>
            <a:spLocks noGrp="1"/>
          </p:cNvSpPr>
          <p:nvPr>
            <p:ph type="body" idx="1"/>
          </p:nvPr>
        </p:nvSpPr>
        <p:spPr>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136" name="Shape 136"/>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5.xml><?xml version="1.0" encoding="utf-8"?>
<p:sldLayout xmlns:a="http://schemas.openxmlformats.org/drawingml/2006/main" xmlns:r="http://schemas.openxmlformats.org/officeDocument/2006/relationships" xmlns:p="http://schemas.openxmlformats.org/presentationml/2006/main" type="tx">
  <p:cSld name="Vertical Title and Text">
    <p:spTree>
      <p:nvGrpSpPr>
        <p:cNvPr id="1" name=""/>
        <p:cNvGrpSpPr/>
        <p:nvPr/>
      </p:nvGrpSpPr>
      <p:grpSpPr>
        <a:xfrm>
          <a:off x="0" y="0"/>
          <a:ext cx="0" cy="0"/>
          <a:chOff x="0" y="0"/>
          <a:chExt cx="0" cy="0"/>
        </a:xfrm>
      </p:grpSpPr>
      <p:sp>
        <p:nvSpPr>
          <p:cNvPr id="143" name="Shape 143"/>
          <p:cNvSpPr>
            <a:spLocks noGrp="1"/>
          </p:cNvSpPr>
          <p:nvPr>
            <p:ph type="title"/>
          </p:nvPr>
        </p:nvSpPr>
        <p:spPr>
          <a:xfrm>
            <a:off x="8897580" y="371885"/>
            <a:ext cx="2680931" cy="5919467"/>
          </a:xfrm>
          <a:prstGeom prst="rect">
            <a:avLst/>
          </a:prstGeom>
        </p:spPr>
        <p:txBody>
          <a:bodyPr/>
          <a:lstStyle/>
          <a:p>
            <a:r>
              <a:t>Title Text</a:t>
            </a:r>
          </a:p>
        </p:txBody>
      </p:sp>
      <p:sp>
        <p:nvSpPr>
          <p:cNvPr id="144" name="Shape 144"/>
          <p:cNvSpPr>
            <a:spLocks noGrp="1"/>
          </p:cNvSpPr>
          <p:nvPr>
            <p:ph type="body" idx="1"/>
          </p:nvPr>
        </p:nvSpPr>
        <p:spPr>
          <a:xfrm>
            <a:off x="854789" y="371885"/>
            <a:ext cx="7887376" cy="5919467"/>
          </a:xfrm>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145" name="Shape 145"/>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6.xml><?xml version="1.0" encoding="utf-8"?>
<p:sldLayout xmlns:a="http://schemas.openxmlformats.org/drawingml/2006/main" xmlns:r="http://schemas.openxmlformats.org/officeDocument/2006/relationships" xmlns:p="http://schemas.openxmlformats.org/presentationml/2006/main" type="tx">
  <p:cSld name="Title and Content">
    <p:bg>
      <p:bgPr>
        <a:solidFill>
          <a:srgbClr val="FFFFFF"/>
        </a:solidFill>
        <a:effectLst/>
      </p:bgPr>
    </p:bg>
    <p:spTree>
      <p:nvGrpSpPr>
        <p:cNvPr id="1" name=""/>
        <p:cNvGrpSpPr/>
        <p:nvPr/>
      </p:nvGrpSpPr>
      <p:grpSpPr>
        <a:xfrm>
          <a:off x="0" y="0"/>
          <a:ext cx="0" cy="0"/>
          <a:chOff x="0" y="0"/>
          <a:chExt cx="0" cy="0"/>
        </a:xfrm>
      </p:grpSpPr>
      <p:sp>
        <p:nvSpPr>
          <p:cNvPr id="152" name="Shape 152"/>
          <p:cNvSpPr>
            <a:spLocks noGrp="1"/>
          </p:cNvSpPr>
          <p:nvPr>
            <p:ph type="body" idx="1"/>
          </p:nvPr>
        </p:nvSpPr>
        <p:spPr>
          <a:xfrm>
            <a:off x="274639" y="1212850"/>
            <a:ext cx="11887202" cy="3839133"/>
          </a:xfrm>
          <a:prstGeom prst="rect">
            <a:avLst/>
          </a:prstGeom>
        </p:spPr>
        <p:txBody>
          <a:bodyPr lIns="91438" tIns="91438" rIns="91438" bIns="91438"/>
          <a:lstStyle>
            <a:lvl1pPr marL="342400" indent="-342400" defTabSz="931388">
              <a:spcBef>
                <a:spcPts val="800"/>
              </a:spcBef>
              <a:buSzPct val="90000"/>
              <a:defRPr sz="3800">
                <a:solidFill>
                  <a:schemeClr val="accent5"/>
                </a:solidFill>
                <a:latin typeface="Segoe UI Semilight"/>
                <a:ea typeface="Segoe UI Semilight"/>
                <a:cs typeface="Segoe UI Semilight"/>
                <a:sym typeface="Segoe UI Semilight"/>
              </a:defRPr>
            </a:lvl1pPr>
            <a:lvl2pPr marL="733945" indent="-391543" defTabSz="931388">
              <a:spcBef>
                <a:spcPts val="800"/>
              </a:spcBef>
              <a:buSzPct val="90000"/>
              <a:defRPr sz="3800">
                <a:solidFill>
                  <a:schemeClr val="accent5"/>
                </a:solidFill>
                <a:latin typeface="Segoe UI Semilight"/>
                <a:ea typeface="Segoe UI Semilight"/>
                <a:cs typeface="Segoe UI Semilight"/>
                <a:sym typeface="Segoe UI Semilight"/>
              </a:defRPr>
            </a:lvl2pPr>
            <a:lvl3pPr marL="1015794" indent="-445125" defTabSz="931388">
              <a:spcBef>
                <a:spcPts val="800"/>
              </a:spcBef>
              <a:buSzPct val="90000"/>
              <a:defRPr sz="3800">
                <a:solidFill>
                  <a:schemeClr val="accent5"/>
                </a:solidFill>
                <a:latin typeface="Segoe UI Semilight"/>
                <a:ea typeface="Segoe UI Semilight"/>
                <a:cs typeface="Segoe UI Semilight"/>
                <a:sym typeface="Segoe UI Semilight"/>
              </a:defRPr>
            </a:lvl3pPr>
            <a:lvl4pPr marL="1293521" indent="-494582" defTabSz="931388">
              <a:spcBef>
                <a:spcPts val="800"/>
              </a:spcBef>
              <a:buSzPct val="90000"/>
              <a:defRPr sz="3800">
                <a:solidFill>
                  <a:schemeClr val="accent5"/>
                </a:solidFill>
                <a:latin typeface="Segoe UI Semilight"/>
                <a:ea typeface="Segoe UI Semilight"/>
                <a:cs typeface="Segoe UI Semilight"/>
                <a:sym typeface="Segoe UI Semilight"/>
              </a:defRPr>
            </a:lvl4pPr>
            <a:lvl5pPr marL="1521788" indent="-494582" defTabSz="931388">
              <a:spcBef>
                <a:spcPts val="800"/>
              </a:spcBef>
              <a:buSzPct val="90000"/>
              <a:defRPr sz="3800">
                <a:solidFill>
                  <a:schemeClr val="accent5"/>
                </a:solidFill>
                <a:latin typeface="Segoe UI Semilight"/>
                <a:ea typeface="Segoe UI Semilight"/>
                <a:cs typeface="Segoe UI Semilight"/>
                <a:sym typeface="Segoe UI Semilight"/>
              </a:defRPr>
            </a:lvl5pPr>
          </a:lstStyle>
          <a:p>
            <a:r>
              <a:t>Body Level One</a:t>
            </a:r>
          </a:p>
          <a:p>
            <a:pPr lvl="1"/>
            <a:r>
              <a:t>Body Level Two</a:t>
            </a:r>
          </a:p>
          <a:p>
            <a:pPr lvl="2"/>
            <a:r>
              <a:t>Body Level Three</a:t>
            </a:r>
          </a:p>
          <a:p>
            <a:pPr lvl="3"/>
            <a:r>
              <a:t>Body Level Four</a:t>
            </a:r>
          </a:p>
          <a:p>
            <a:pPr lvl="4"/>
            <a:r>
              <a:t>Body Level Five</a:t>
            </a:r>
          </a:p>
        </p:txBody>
      </p:sp>
      <p:sp>
        <p:nvSpPr>
          <p:cNvPr id="153" name="Shape 153"/>
          <p:cNvSpPr>
            <a:spLocks noGrp="1"/>
          </p:cNvSpPr>
          <p:nvPr>
            <p:ph type="title"/>
          </p:nvPr>
        </p:nvSpPr>
        <p:spPr>
          <a:xfrm>
            <a:off x="274639" y="295275"/>
            <a:ext cx="11889565" cy="917576"/>
          </a:xfrm>
          <a:prstGeom prst="rect">
            <a:avLst/>
          </a:prstGeom>
        </p:spPr>
        <p:txBody>
          <a:bodyPr lIns="91438" tIns="91438" rIns="91438" bIns="91438" anchor="t"/>
          <a:lstStyle>
            <a:lvl1pPr defTabSz="931388">
              <a:defRPr sz="4600" spc="-102">
                <a:solidFill>
                  <a:schemeClr val="accent5"/>
                </a:solidFill>
                <a:latin typeface="Segoe UI Light"/>
                <a:ea typeface="Segoe UI Light"/>
                <a:cs typeface="Segoe UI Light"/>
                <a:sym typeface="Segoe UI Light"/>
              </a:defRPr>
            </a:lvl1pPr>
          </a:lstStyle>
          <a:p>
            <a:r>
              <a:t>Title Text</a:t>
            </a:r>
          </a:p>
        </p:txBody>
      </p:sp>
      <p:sp>
        <p:nvSpPr>
          <p:cNvPr id="154" name="Shape 154"/>
          <p:cNvSpPr>
            <a:spLocks noGrp="1"/>
          </p:cNvSpPr>
          <p:nvPr>
            <p:ph type="sldNum" sz="quarter" idx="2"/>
          </p:nvPr>
        </p:nvSpPr>
        <p:spPr>
          <a:xfrm>
            <a:off x="6009427" y="6288116"/>
            <a:ext cx="2901105" cy="371888"/>
          </a:xfrm>
          <a:prstGeom prst="rect">
            <a:avLst/>
          </a:prstGeom>
        </p:spPr>
        <p:txBody>
          <a:bodyPr/>
          <a:lstStyle>
            <a:lvl1pPr>
              <a:defRPr>
                <a:solidFill>
                  <a:schemeClr val="accent5"/>
                </a:solidFill>
              </a:defRPr>
            </a:lvl1pPr>
          </a:lstStyle>
          <a:p>
            <a:fld id="{86CB4B4D-7CA3-9044-876B-883B54F8677D}" type="slidenum">
              <a:t>‹#›</a:t>
            </a:fld>
            <a:endParaRPr/>
          </a:p>
        </p:txBody>
      </p:sp>
    </p:spTree>
  </p:cSld>
  <p:clrMapOvr>
    <a:masterClrMapping/>
  </p:clrMapOvr>
  <p:transition spd="med"/>
</p:sldLayout>
</file>

<file path=ppt/slideLayouts/slideLayout17.xml><?xml version="1.0" encoding="utf-8"?>
<p:sldLayout xmlns:a="http://schemas.openxmlformats.org/drawingml/2006/main" xmlns:r="http://schemas.openxmlformats.org/officeDocument/2006/relationships" xmlns:p="http://schemas.openxmlformats.org/presentationml/2006/main" type="tx">
  <p:cSld name="Title Only">
    <p:bg>
      <p:bgPr>
        <a:solidFill>
          <a:srgbClr val="FFFFFF"/>
        </a:solidFill>
        <a:effectLst/>
      </p:bgPr>
    </p:bg>
    <p:spTree>
      <p:nvGrpSpPr>
        <p:cNvPr id="1" name=""/>
        <p:cNvGrpSpPr/>
        <p:nvPr/>
      </p:nvGrpSpPr>
      <p:grpSpPr>
        <a:xfrm>
          <a:off x="0" y="0"/>
          <a:ext cx="0" cy="0"/>
          <a:chOff x="0" y="0"/>
          <a:chExt cx="0" cy="0"/>
        </a:xfrm>
      </p:grpSpPr>
      <p:sp>
        <p:nvSpPr>
          <p:cNvPr id="161" name="Shape 161"/>
          <p:cNvSpPr>
            <a:spLocks noGrp="1"/>
          </p:cNvSpPr>
          <p:nvPr>
            <p:ph type="title"/>
          </p:nvPr>
        </p:nvSpPr>
        <p:spPr>
          <a:xfrm>
            <a:off x="274639" y="295275"/>
            <a:ext cx="11889565" cy="1334561"/>
          </a:xfrm>
          <a:prstGeom prst="rect">
            <a:avLst/>
          </a:prstGeom>
        </p:spPr>
        <p:txBody>
          <a:bodyPr lIns="91438" tIns="91438" rIns="91438" bIns="91438" anchor="t"/>
          <a:lstStyle>
            <a:lvl1pPr defTabSz="931388">
              <a:defRPr sz="4600" spc="-102">
                <a:solidFill>
                  <a:schemeClr val="accent5"/>
                </a:solidFill>
                <a:latin typeface="Segoe UI Light"/>
                <a:ea typeface="Segoe UI Light"/>
                <a:cs typeface="Segoe UI Light"/>
                <a:sym typeface="Segoe UI Light"/>
              </a:defRPr>
            </a:lvl1pPr>
          </a:lstStyle>
          <a:p>
            <a:r>
              <a:t>Title Text</a:t>
            </a:r>
          </a:p>
        </p:txBody>
      </p:sp>
      <p:sp>
        <p:nvSpPr>
          <p:cNvPr id="162" name="Shape 162"/>
          <p:cNvSpPr>
            <a:spLocks noGrp="1"/>
          </p:cNvSpPr>
          <p:nvPr>
            <p:ph type="sldNum" sz="quarter" idx="2"/>
          </p:nvPr>
        </p:nvSpPr>
        <p:spPr>
          <a:xfrm>
            <a:off x="6009427" y="6288116"/>
            <a:ext cx="2901105" cy="371888"/>
          </a:xfrm>
          <a:prstGeom prst="rect">
            <a:avLst/>
          </a:prstGeom>
        </p:spPr>
        <p:txBody>
          <a:bodyPr/>
          <a:lstStyle>
            <a:lvl1pPr>
              <a:defRPr>
                <a:solidFill>
                  <a:schemeClr val="accent5"/>
                </a:solidFill>
              </a:defRPr>
            </a:lvl1pPr>
          </a:lstStyle>
          <a:p>
            <a:fld id="{86CB4B4D-7CA3-9044-876B-883B54F8677D}" type="slidenum">
              <a:t>‹#›</a:t>
            </a:fld>
            <a:endParaRPr/>
          </a:p>
        </p:txBody>
      </p:sp>
    </p:spTree>
  </p:cSld>
  <p:clrMapOvr>
    <a:masterClrMapping/>
  </p:clrMapOvr>
  <p:transition spd="med"/>
</p:sldLayout>
</file>

<file path=ppt/slideLayouts/slideLayout18.xml><?xml version="1.0" encoding="utf-8"?>
<p:sldLayout xmlns:a="http://schemas.openxmlformats.org/drawingml/2006/main" xmlns:r="http://schemas.openxmlformats.org/officeDocument/2006/relationships" xmlns:p="http://schemas.openxmlformats.org/presentationml/2006/main" type="tx">
  <p:cSld name="Blank">
    <p:bg>
      <p:bgPr>
        <a:solidFill>
          <a:srgbClr val="FFFFFF"/>
        </a:solidFill>
        <a:effectLst/>
      </p:bgPr>
    </p:bg>
    <p:spTree>
      <p:nvGrpSpPr>
        <p:cNvPr id="1" name=""/>
        <p:cNvGrpSpPr/>
        <p:nvPr/>
      </p:nvGrpSpPr>
      <p:grpSpPr>
        <a:xfrm>
          <a:off x="0" y="0"/>
          <a:ext cx="0" cy="0"/>
          <a:chOff x="0" y="0"/>
          <a:chExt cx="0" cy="0"/>
        </a:xfrm>
      </p:grpSpPr>
      <p:sp>
        <p:nvSpPr>
          <p:cNvPr id="169" name="Shape 169"/>
          <p:cNvSpPr>
            <a:spLocks noGrp="1"/>
          </p:cNvSpPr>
          <p:nvPr>
            <p:ph type="sldNum" sz="quarter" idx="2"/>
          </p:nvPr>
        </p:nvSpPr>
        <p:spPr>
          <a:xfrm>
            <a:off x="6009427" y="6288116"/>
            <a:ext cx="2901105" cy="371888"/>
          </a:xfrm>
          <a:prstGeom prst="rect">
            <a:avLst/>
          </a:prstGeom>
        </p:spPr>
        <p:txBody>
          <a:bodyPr/>
          <a:lstStyle>
            <a:lvl1pPr>
              <a:defRPr>
                <a:solidFill>
                  <a:schemeClr val="accent5"/>
                </a:solidFill>
              </a:defRPr>
            </a:lvl1pPr>
          </a:lstStyle>
          <a:p>
            <a:fld id="{86CB4B4D-7CA3-9044-876B-883B54F8677D}" type="slidenum">
              <a:t>‹#›</a:t>
            </a:fld>
            <a:endParaRPr/>
          </a:p>
        </p:txBody>
      </p:sp>
    </p:spTree>
  </p:cSld>
  <p:clrMapOvr>
    <a:masterClrMapping/>
  </p:clrMapOvr>
  <p:transition spd="med"/>
</p:sldLayout>
</file>

<file path=ppt/slideLayouts/slideLayout19.xml><?xml version="1.0" encoding="utf-8"?>
<p:sldLayout xmlns:a="http://schemas.openxmlformats.org/drawingml/2006/main" xmlns:r="http://schemas.openxmlformats.org/officeDocument/2006/relationships" xmlns:p="http://schemas.openxmlformats.org/presentationml/2006/main" type="tx">
  <p:cSld name="1_Title Only">
    <p:bg>
      <p:bgPr>
        <a:solidFill>
          <a:srgbClr val="FFFFFF"/>
        </a:solidFill>
        <a:effectLst/>
      </p:bgPr>
    </p:bg>
    <p:spTree>
      <p:nvGrpSpPr>
        <p:cNvPr id="1" name=""/>
        <p:cNvGrpSpPr/>
        <p:nvPr/>
      </p:nvGrpSpPr>
      <p:grpSpPr>
        <a:xfrm>
          <a:off x="0" y="0"/>
          <a:ext cx="0" cy="0"/>
          <a:chOff x="0" y="0"/>
          <a:chExt cx="0" cy="0"/>
        </a:xfrm>
      </p:grpSpPr>
      <p:sp>
        <p:nvSpPr>
          <p:cNvPr id="186" name="Shape 186"/>
          <p:cNvSpPr>
            <a:spLocks noGrp="1"/>
          </p:cNvSpPr>
          <p:nvPr>
            <p:ph type="title"/>
          </p:nvPr>
        </p:nvSpPr>
        <p:spPr>
          <a:xfrm>
            <a:off x="274320" y="292082"/>
            <a:ext cx="11887202" cy="1337753"/>
          </a:xfrm>
          <a:prstGeom prst="rect">
            <a:avLst/>
          </a:prstGeom>
        </p:spPr>
        <p:txBody>
          <a:bodyPr lIns="91438" tIns="91438" rIns="91438" bIns="91438" anchor="t"/>
          <a:lstStyle>
            <a:lvl1pPr defTabSz="931388">
              <a:defRPr sz="5000" spc="-102">
                <a:solidFill>
                  <a:schemeClr val="accent1"/>
                </a:solidFill>
                <a:latin typeface="Segoe UI Light"/>
                <a:ea typeface="Segoe UI Light"/>
                <a:cs typeface="Segoe UI Light"/>
                <a:sym typeface="Segoe UI Light"/>
              </a:defRPr>
            </a:lvl1pPr>
          </a:lstStyle>
          <a:p>
            <a:r>
              <a:t>Title Text</a:t>
            </a:r>
          </a:p>
        </p:txBody>
      </p:sp>
      <p:sp>
        <p:nvSpPr>
          <p:cNvPr id="187" name="Shape 187"/>
          <p:cNvSpPr>
            <a:spLocks noGrp="1"/>
          </p:cNvSpPr>
          <p:nvPr>
            <p:ph type="sldNum" sz="quarter" idx="2"/>
          </p:nvPr>
        </p:nvSpPr>
        <p:spPr>
          <a:xfrm>
            <a:off x="6009427" y="6288116"/>
            <a:ext cx="2901105" cy="371888"/>
          </a:xfrm>
          <a:prstGeom prst="rect">
            <a:avLst/>
          </a:prstGeom>
        </p:spPr>
        <p:txBody>
          <a:bodyPr/>
          <a:lstStyle>
            <a:lvl1pPr>
              <a:defRPr>
                <a:solidFill>
                  <a:schemeClr val="accent5"/>
                </a:solidFill>
              </a:defRPr>
            </a:lvl1pPr>
          </a:lstStyle>
          <a:p>
            <a:fld id="{86CB4B4D-7CA3-9044-876B-883B54F8677D}" type="slidenum">
              <a:t>‹#›</a:t>
            </a:fld>
            <a:endParaRPr/>
          </a:p>
        </p:txBody>
      </p:sp>
    </p:spTree>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tx">
  <p:cSld name="4_Title Only">
    <p:bg>
      <p:bgPr>
        <a:solidFill>
          <a:srgbClr val="FFFFFF"/>
        </a:solidFill>
        <a:effectLst/>
      </p:bgPr>
    </p:bg>
    <p:spTree>
      <p:nvGrpSpPr>
        <p:cNvPr id="1" name=""/>
        <p:cNvGrpSpPr/>
        <p:nvPr/>
      </p:nvGrpSpPr>
      <p:grpSpPr>
        <a:xfrm>
          <a:off x="0" y="0"/>
          <a:ext cx="0" cy="0"/>
          <a:chOff x="0" y="0"/>
          <a:chExt cx="0" cy="0"/>
        </a:xfrm>
      </p:grpSpPr>
      <p:sp>
        <p:nvSpPr>
          <p:cNvPr id="20" name="Shape 20"/>
          <p:cNvSpPr>
            <a:spLocks noGrp="1"/>
          </p:cNvSpPr>
          <p:nvPr>
            <p:ph type="title"/>
          </p:nvPr>
        </p:nvSpPr>
        <p:spPr>
          <a:xfrm>
            <a:off x="274639" y="295275"/>
            <a:ext cx="11889565" cy="1334560"/>
          </a:xfrm>
          <a:prstGeom prst="rect">
            <a:avLst/>
          </a:prstGeom>
        </p:spPr>
        <p:txBody>
          <a:bodyPr lIns="91438" tIns="91438" rIns="91438" bIns="91438" anchor="t"/>
          <a:lstStyle>
            <a:lvl1pPr defTabSz="932563">
              <a:defRPr sz="4700" spc="-102">
                <a:solidFill>
                  <a:schemeClr val="accent5"/>
                </a:solidFill>
                <a:latin typeface="Segoe UI Light"/>
                <a:ea typeface="Segoe UI Light"/>
                <a:cs typeface="Segoe UI Light"/>
                <a:sym typeface="Segoe UI Light"/>
              </a:defRPr>
            </a:lvl1pPr>
          </a:lstStyle>
          <a:p>
            <a:r>
              <a:t>Title Text</a:t>
            </a:r>
          </a:p>
        </p:txBody>
      </p:sp>
      <p:sp>
        <p:nvSpPr>
          <p:cNvPr id="21" name="Shape 21"/>
          <p:cNvSpPr>
            <a:spLocks noGrp="1"/>
          </p:cNvSpPr>
          <p:nvPr>
            <p:ph type="sldNum" sz="quarter" idx="2"/>
          </p:nvPr>
        </p:nvSpPr>
        <p:spPr>
          <a:xfrm>
            <a:off x="6009427" y="6288116"/>
            <a:ext cx="2901105" cy="371888"/>
          </a:xfrm>
          <a:prstGeom prst="rect">
            <a:avLst/>
          </a:prstGeom>
        </p:spPr>
        <p:txBody>
          <a:bodyPr/>
          <a:lstStyle>
            <a:lvl1pPr>
              <a:defRPr>
                <a:solidFill>
                  <a:schemeClr val="accent5"/>
                </a:solidFill>
              </a:defRPr>
            </a:lvl1pPr>
          </a:lstStyle>
          <a:p>
            <a:fld id="{86CB4B4D-7CA3-9044-876B-883B54F8677D}" type="slidenum">
              <a:t>‹#›</a:t>
            </a:fld>
            <a:endParaRPr/>
          </a:p>
        </p:txBody>
      </p:sp>
    </p:spTree>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type="tx">
  <p:cSld name="2_Blank">
    <p:bg>
      <p:bgPr>
        <a:solidFill>
          <a:srgbClr val="FFFFFF"/>
        </a:solidFill>
        <a:effectLst/>
      </p:bgPr>
    </p:bg>
    <p:spTree>
      <p:nvGrpSpPr>
        <p:cNvPr id="1" name=""/>
        <p:cNvGrpSpPr/>
        <p:nvPr/>
      </p:nvGrpSpPr>
      <p:grpSpPr>
        <a:xfrm>
          <a:off x="0" y="0"/>
          <a:ext cx="0" cy="0"/>
          <a:chOff x="0" y="0"/>
          <a:chExt cx="0" cy="0"/>
        </a:xfrm>
      </p:grpSpPr>
      <p:sp>
        <p:nvSpPr>
          <p:cNvPr id="28" name="Shape 28"/>
          <p:cNvSpPr>
            <a:spLocks noGrp="1"/>
          </p:cNvSpPr>
          <p:nvPr>
            <p:ph type="sldNum" sz="quarter" idx="2"/>
          </p:nvPr>
        </p:nvSpPr>
        <p:spPr>
          <a:xfrm>
            <a:off x="6009427" y="6288116"/>
            <a:ext cx="2901105" cy="371888"/>
          </a:xfrm>
          <a:prstGeom prst="rect">
            <a:avLst/>
          </a:prstGeom>
        </p:spPr>
        <p:txBody>
          <a:bodyPr/>
          <a:lstStyle>
            <a:lvl1pPr>
              <a:defRPr>
                <a:solidFill>
                  <a:schemeClr val="accent5"/>
                </a:solidFill>
              </a:defRPr>
            </a:lvl1pPr>
          </a:lstStyle>
          <a:p>
            <a:fld id="{86CB4B4D-7CA3-9044-876B-883B54F8677D}" type="slidenum">
              <a:t>‹#›</a:t>
            </a:fld>
            <a:endParaRPr/>
          </a:p>
        </p:txBody>
      </p:sp>
    </p:spTree>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type="tx">
  <p:cSld name="3_Title Only">
    <p:bg>
      <p:bgPr>
        <a:solidFill>
          <a:srgbClr val="FFFFFF"/>
        </a:solidFill>
        <a:effectLst/>
      </p:bgPr>
    </p:bg>
    <p:spTree>
      <p:nvGrpSpPr>
        <p:cNvPr id="1" name=""/>
        <p:cNvGrpSpPr/>
        <p:nvPr/>
      </p:nvGrpSpPr>
      <p:grpSpPr>
        <a:xfrm>
          <a:off x="0" y="0"/>
          <a:ext cx="0" cy="0"/>
          <a:chOff x="0" y="0"/>
          <a:chExt cx="0" cy="0"/>
        </a:xfrm>
      </p:grpSpPr>
      <p:sp>
        <p:nvSpPr>
          <p:cNvPr id="45" name="Shape 45"/>
          <p:cNvSpPr>
            <a:spLocks noGrp="1"/>
          </p:cNvSpPr>
          <p:nvPr>
            <p:ph type="title"/>
          </p:nvPr>
        </p:nvSpPr>
        <p:spPr>
          <a:xfrm>
            <a:off x="274320" y="292082"/>
            <a:ext cx="11887201" cy="1337752"/>
          </a:xfrm>
          <a:prstGeom prst="rect">
            <a:avLst/>
          </a:prstGeom>
        </p:spPr>
        <p:txBody>
          <a:bodyPr lIns="91438" tIns="91438" rIns="91438" bIns="91438" anchor="t"/>
          <a:lstStyle>
            <a:lvl1pPr defTabSz="932563">
              <a:defRPr sz="5100" spc="-102">
                <a:solidFill>
                  <a:schemeClr val="accent1"/>
                </a:solidFill>
                <a:latin typeface="Segoe UI Light"/>
                <a:ea typeface="Segoe UI Light"/>
                <a:cs typeface="Segoe UI Light"/>
                <a:sym typeface="Segoe UI Light"/>
              </a:defRPr>
            </a:lvl1pPr>
          </a:lstStyle>
          <a:p>
            <a:r>
              <a:t>Title Text</a:t>
            </a:r>
          </a:p>
        </p:txBody>
      </p:sp>
      <p:sp>
        <p:nvSpPr>
          <p:cNvPr id="46" name="Shape 46"/>
          <p:cNvSpPr>
            <a:spLocks noGrp="1"/>
          </p:cNvSpPr>
          <p:nvPr>
            <p:ph type="sldNum" sz="quarter" idx="2"/>
          </p:nvPr>
        </p:nvSpPr>
        <p:spPr>
          <a:xfrm>
            <a:off x="6009427" y="6288116"/>
            <a:ext cx="2901105" cy="371888"/>
          </a:xfrm>
          <a:prstGeom prst="rect">
            <a:avLst/>
          </a:prstGeom>
        </p:spPr>
        <p:txBody>
          <a:bodyPr/>
          <a:lstStyle>
            <a:lvl1pPr>
              <a:defRPr>
                <a:solidFill>
                  <a:schemeClr val="accent5"/>
                </a:solidFill>
              </a:defRPr>
            </a:lvl1pPr>
          </a:lstStyle>
          <a:p>
            <a:fld id="{86CB4B4D-7CA3-9044-876B-883B54F8677D}" type="slidenum">
              <a:t>‹#›</a:t>
            </a:fld>
            <a:endParaRPr/>
          </a:p>
        </p:txBody>
      </p:sp>
    </p:spTree>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type="tx">
  <p:cSld name="Title Slide">
    <p:spTree>
      <p:nvGrpSpPr>
        <p:cNvPr id="1" name=""/>
        <p:cNvGrpSpPr/>
        <p:nvPr/>
      </p:nvGrpSpPr>
      <p:grpSpPr>
        <a:xfrm>
          <a:off x="0" y="0"/>
          <a:ext cx="0" cy="0"/>
          <a:chOff x="0" y="0"/>
          <a:chExt cx="0" cy="0"/>
        </a:xfrm>
      </p:grpSpPr>
      <p:sp>
        <p:nvSpPr>
          <p:cNvPr id="53" name="Shape 53"/>
          <p:cNvSpPr>
            <a:spLocks noGrp="1"/>
          </p:cNvSpPr>
          <p:nvPr>
            <p:ph type="title"/>
          </p:nvPr>
        </p:nvSpPr>
        <p:spPr>
          <a:xfrm>
            <a:off x="1554162" y="1143146"/>
            <a:ext cx="9324976" cy="2431816"/>
          </a:xfrm>
          <a:prstGeom prst="rect">
            <a:avLst/>
          </a:prstGeom>
        </p:spPr>
        <p:txBody>
          <a:bodyPr anchor="b"/>
          <a:lstStyle>
            <a:lvl1pPr algn="ctr">
              <a:defRPr sz="6100"/>
            </a:lvl1pPr>
          </a:lstStyle>
          <a:p>
            <a:r>
              <a:t>Title Text</a:t>
            </a:r>
          </a:p>
        </p:txBody>
      </p:sp>
      <p:sp>
        <p:nvSpPr>
          <p:cNvPr id="54" name="Shape 54"/>
          <p:cNvSpPr>
            <a:spLocks noGrp="1"/>
          </p:cNvSpPr>
          <p:nvPr>
            <p:ph type="body" sz="quarter" idx="1"/>
          </p:nvPr>
        </p:nvSpPr>
        <p:spPr>
          <a:xfrm>
            <a:off x="1554162" y="3668743"/>
            <a:ext cx="9324976" cy="1686425"/>
          </a:xfrm>
          <a:prstGeom prst="rect">
            <a:avLst/>
          </a:prstGeom>
        </p:spPr>
        <p:txBody>
          <a:bodyPr/>
          <a:lstStyle>
            <a:lvl1pPr marL="0" indent="0" algn="ctr">
              <a:buSzTx/>
              <a:buFontTx/>
              <a:buNone/>
              <a:defRPr sz="2400"/>
            </a:lvl1pPr>
            <a:lvl2pPr marL="0" indent="465658" algn="ctr">
              <a:buSzTx/>
              <a:buFontTx/>
              <a:buNone/>
              <a:defRPr sz="2400"/>
            </a:lvl2pPr>
            <a:lvl3pPr marL="0" indent="931316" algn="ctr">
              <a:buSzTx/>
              <a:buFontTx/>
              <a:buNone/>
              <a:defRPr sz="2400"/>
            </a:lvl3pPr>
            <a:lvl4pPr marL="0" indent="1396975" algn="ctr">
              <a:buSzTx/>
              <a:buFontTx/>
              <a:buNone/>
              <a:defRPr sz="2400"/>
            </a:lvl4pPr>
            <a:lvl5pPr marL="0" indent="1862633" algn="ctr">
              <a:buSzTx/>
              <a:buFontTx/>
              <a:buNone/>
              <a:defRPr sz="2400"/>
            </a:lvl5pPr>
          </a:lstStyle>
          <a:p>
            <a:r>
              <a:t>Body Level One</a:t>
            </a:r>
          </a:p>
          <a:p>
            <a:pPr lvl="1"/>
            <a:r>
              <a:t>Body Level Two</a:t>
            </a:r>
          </a:p>
          <a:p>
            <a:pPr lvl="2"/>
            <a:r>
              <a:t>Body Level Three</a:t>
            </a:r>
          </a:p>
          <a:p>
            <a:pPr lvl="3"/>
            <a:r>
              <a:t>Body Level Four</a:t>
            </a:r>
          </a:p>
          <a:p>
            <a:pPr lvl="4"/>
            <a:r>
              <a:t>Body Level Five</a:t>
            </a:r>
          </a:p>
        </p:txBody>
      </p:sp>
      <p:sp>
        <p:nvSpPr>
          <p:cNvPr id="55" name="Shape 55"/>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type="tx">
  <p:cSld name="1_Title and Content">
    <p:spTree>
      <p:nvGrpSpPr>
        <p:cNvPr id="1" name=""/>
        <p:cNvGrpSpPr/>
        <p:nvPr/>
      </p:nvGrpSpPr>
      <p:grpSpPr>
        <a:xfrm>
          <a:off x="0" y="0"/>
          <a:ext cx="0" cy="0"/>
          <a:chOff x="0" y="0"/>
          <a:chExt cx="0" cy="0"/>
        </a:xfrm>
      </p:grpSpPr>
      <p:sp>
        <p:nvSpPr>
          <p:cNvPr id="62" name="Shape 62"/>
          <p:cNvSpPr>
            <a:spLocks noGrp="1"/>
          </p:cNvSpPr>
          <p:nvPr>
            <p:ph type="title"/>
          </p:nvPr>
        </p:nvSpPr>
        <p:spPr>
          <a:prstGeom prst="rect">
            <a:avLst/>
          </a:prstGeom>
        </p:spPr>
        <p:txBody>
          <a:bodyPr/>
          <a:lstStyle/>
          <a:p>
            <a:r>
              <a:t>Title Text</a:t>
            </a:r>
          </a:p>
        </p:txBody>
      </p:sp>
      <p:sp>
        <p:nvSpPr>
          <p:cNvPr id="63" name="Shape 63"/>
          <p:cNvSpPr>
            <a:spLocks noGrp="1"/>
          </p:cNvSpPr>
          <p:nvPr>
            <p:ph type="body" idx="1"/>
          </p:nvPr>
        </p:nvSpPr>
        <p:spPr>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64" name="Shape 64"/>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7.xml><?xml version="1.0" encoding="utf-8"?>
<p:sldLayout xmlns:a="http://schemas.openxmlformats.org/drawingml/2006/main" xmlns:r="http://schemas.openxmlformats.org/officeDocument/2006/relationships" xmlns:p="http://schemas.openxmlformats.org/presentationml/2006/main" type="tx">
  <p:cSld name="Section Header">
    <p:spTree>
      <p:nvGrpSpPr>
        <p:cNvPr id="1" name=""/>
        <p:cNvGrpSpPr/>
        <p:nvPr/>
      </p:nvGrpSpPr>
      <p:grpSpPr>
        <a:xfrm>
          <a:off x="0" y="0"/>
          <a:ext cx="0" cy="0"/>
          <a:chOff x="0" y="0"/>
          <a:chExt cx="0" cy="0"/>
        </a:xfrm>
      </p:grpSpPr>
      <p:sp>
        <p:nvSpPr>
          <p:cNvPr id="71" name="Shape 71"/>
          <p:cNvSpPr>
            <a:spLocks noGrp="1"/>
          </p:cNvSpPr>
          <p:nvPr>
            <p:ph type="title"/>
          </p:nvPr>
        </p:nvSpPr>
        <p:spPr>
          <a:xfrm>
            <a:off x="848314" y="1741401"/>
            <a:ext cx="10723721" cy="2905566"/>
          </a:xfrm>
          <a:prstGeom prst="rect">
            <a:avLst/>
          </a:prstGeom>
        </p:spPr>
        <p:txBody>
          <a:bodyPr anchor="b"/>
          <a:lstStyle>
            <a:lvl1pPr>
              <a:defRPr sz="6100"/>
            </a:lvl1pPr>
          </a:lstStyle>
          <a:p>
            <a:r>
              <a:t>Title Text</a:t>
            </a:r>
          </a:p>
        </p:txBody>
      </p:sp>
      <p:sp>
        <p:nvSpPr>
          <p:cNvPr id="72" name="Shape 72"/>
          <p:cNvSpPr>
            <a:spLocks noGrp="1"/>
          </p:cNvSpPr>
          <p:nvPr>
            <p:ph type="body" sz="quarter" idx="1"/>
          </p:nvPr>
        </p:nvSpPr>
        <p:spPr>
          <a:xfrm>
            <a:off x="848314" y="4674453"/>
            <a:ext cx="10723721" cy="1527969"/>
          </a:xfrm>
          <a:prstGeom prst="rect">
            <a:avLst/>
          </a:prstGeom>
        </p:spPr>
        <p:txBody>
          <a:bodyPr/>
          <a:lstStyle>
            <a:lvl1pPr marL="0" indent="0">
              <a:buSzTx/>
              <a:buFontTx/>
              <a:buNone/>
              <a:defRPr sz="2400">
                <a:solidFill>
                  <a:srgbClr val="888888"/>
                </a:solidFill>
              </a:defRPr>
            </a:lvl1pPr>
            <a:lvl2pPr marL="0" indent="465658">
              <a:buSzTx/>
              <a:buFontTx/>
              <a:buNone/>
              <a:defRPr sz="2400">
                <a:solidFill>
                  <a:srgbClr val="888888"/>
                </a:solidFill>
              </a:defRPr>
            </a:lvl2pPr>
            <a:lvl3pPr marL="0" indent="931316">
              <a:buSzTx/>
              <a:buFontTx/>
              <a:buNone/>
              <a:defRPr sz="2400">
                <a:solidFill>
                  <a:srgbClr val="888888"/>
                </a:solidFill>
              </a:defRPr>
            </a:lvl3pPr>
            <a:lvl4pPr marL="0" indent="1396975">
              <a:buSzTx/>
              <a:buFontTx/>
              <a:buNone/>
              <a:defRPr sz="2400">
                <a:solidFill>
                  <a:srgbClr val="888888"/>
                </a:solidFill>
              </a:defRPr>
            </a:lvl4pPr>
            <a:lvl5pPr marL="0" indent="1862633">
              <a:buSzTx/>
              <a:buFontTx/>
              <a:buNone/>
              <a:defRPr sz="2400">
                <a:solidFill>
                  <a:srgbClr val="888888"/>
                </a:solidFill>
              </a:defRPr>
            </a:lvl5pPr>
          </a:lstStyle>
          <a:p>
            <a:r>
              <a:t>Body Level One</a:t>
            </a:r>
          </a:p>
          <a:p>
            <a:pPr lvl="1"/>
            <a:r>
              <a:t>Body Level Two</a:t>
            </a:r>
          </a:p>
          <a:p>
            <a:pPr lvl="2"/>
            <a:r>
              <a:t>Body Level Three</a:t>
            </a:r>
          </a:p>
          <a:p>
            <a:pPr lvl="3"/>
            <a:r>
              <a:t>Body Level Four</a:t>
            </a:r>
          </a:p>
          <a:p>
            <a:pPr lvl="4"/>
            <a:r>
              <a:t>Body Level Five</a:t>
            </a:r>
          </a:p>
        </p:txBody>
      </p:sp>
      <p:sp>
        <p:nvSpPr>
          <p:cNvPr id="73" name="Shape 73"/>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8.xml><?xml version="1.0" encoding="utf-8"?>
<p:sldLayout xmlns:a="http://schemas.openxmlformats.org/drawingml/2006/main" xmlns:r="http://schemas.openxmlformats.org/officeDocument/2006/relationships" xmlns:p="http://schemas.openxmlformats.org/presentationml/2006/main" type="tx">
  <p:cSld name="Two Content">
    <p:spTree>
      <p:nvGrpSpPr>
        <p:cNvPr id="1" name=""/>
        <p:cNvGrpSpPr/>
        <p:nvPr/>
      </p:nvGrpSpPr>
      <p:grpSpPr>
        <a:xfrm>
          <a:off x="0" y="0"/>
          <a:ext cx="0" cy="0"/>
          <a:chOff x="0" y="0"/>
          <a:chExt cx="0" cy="0"/>
        </a:xfrm>
      </p:grpSpPr>
      <p:sp>
        <p:nvSpPr>
          <p:cNvPr id="80" name="Shape 80"/>
          <p:cNvSpPr>
            <a:spLocks noGrp="1"/>
          </p:cNvSpPr>
          <p:nvPr>
            <p:ph type="title"/>
          </p:nvPr>
        </p:nvSpPr>
        <p:spPr>
          <a:prstGeom prst="rect">
            <a:avLst/>
          </a:prstGeom>
        </p:spPr>
        <p:txBody>
          <a:bodyPr/>
          <a:lstStyle/>
          <a:p>
            <a:r>
              <a:t>Title Text</a:t>
            </a:r>
          </a:p>
        </p:txBody>
      </p:sp>
      <p:sp>
        <p:nvSpPr>
          <p:cNvPr id="81" name="Shape 81"/>
          <p:cNvSpPr>
            <a:spLocks noGrp="1"/>
          </p:cNvSpPr>
          <p:nvPr>
            <p:ph type="body" sz="half" idx="1"/>
          </p:nvPr>
        </p:nvSpPr>
        <p:spPr>
          <a:xfrm>
            <a:off x="854789" y="1859433"/>
            <a:ext cx="5284154" cy="4431918"/>
          </a:xfrm>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82" name="Shape 82"/>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9.xml><?xml version="1.0" encoding="utf-8"?>
<p:sldLayout xmlns:a="http://schemas.openxmlformats.org/drawingml/2006/main" xmlns:r="http://schemas.openxmlformats.org/officeDocument/2006/relationships" xmlns:p="http://schemas.openxmlformats.org/presentationml/2006/main" type="tx">
  <p:cSld name="Comparison">
    <p:spTree>
      <p:nvGrpSpPr>
        <p:cNvPr id="1" name=""/>
        <p:cNvGrpSpPr/>
        <p:nvPr/>
      </p:nvGrpSpPr>
      <p:grpSpPr>
        <a:xfrm>
          <a:off x="0" y="0"/>
          <a:ext cx="0" cy="0"/>
          <a:chOff x="0" y="0"/>
          <a:chExt cx="0" cy="0"/>
        </a:xfrm>
      </p:grpSpPr>
      <p:sp>
        <p:nvSpPr>
          <p:cNvPr id="89" name="Shape 89"/>
          <p:cNvSpPr>
            <a:spLocks noGrp="1"/>
          </p:cNvSpPr>
          <p:nvPr>
            <p:ph type="title"/>
          </p:nvPr>
        </p:nvSpPr>
        <p:spPr>
          <a:xfrm>
            <a:off x="856408" y="371886"/>
            <a:ext cx="10723722" cy="1350112"/>
          </a:xfrm>
          <a:prstGeom prst="rect">
            <a:avLst/>
          </a:prstGeom>
        </p:spPr>
        <p:txBody>
          <a:bodyPr/>
          <a:lstStyle/>
          <a:p>
            <a:r>
              <a:t>Title Text</a:t>
            </a:r>
          </a:p>
        </p:txBody>
      </p:sp>
      <p:sp>
        <p:nvSpPr>
          <p:cNvPr id="90" name="Shape 90"/>
          <p:cNvSpPr>
            <a:spLocks noGrp="1"/>
          </p:cNvSpPr>
          <p:nvPr>
            <p:ph type="body" sz="quarter" idx="1"/>
          </p:nvPr>
        </p:nvSpPr>
        <p:spPr>
          <a:xfrm>
            <a:off x="856408" y="1712295"/>
            <a:ext cx="5259870" cy="839171"/>
          </a:xfrm>
          <a:prstGeom prst="rect">
            <a:avLst/>
          </a:prstGeom>
        </p:spPr>
        <p:txBody>
          <a:bodyPr anchor="b"/>
          <a:lstStyle>
            <a:lvl1pPr marL="0" indent="0">
              <a:buSzTx/>
              <a:buFontTx/>
              <a:buNone/>
              <a:defRPr sz="2400" b="1">
                <a:latin typeface="+mj-lt"/>
                <a:ea typeface="+mj-ea"/>
                <a:cs typeface="+mj-cs"/>
                <a:sym typeface="Helvetica"/>
              </a:defRPr>
            </a:lvl1pPr>
            <a:lvl2pPr marL="0" indent="465658">
              <a:buSzTx/>
              <a:buFontTx/>
              <a:buNone/>
              <a:defRPr sz="2400" b="1">
                <a:latin typeface="+mj-lt"/>
                <a:ea typeface="+mj-ea"/>
                <a:cs typeface="+mj-cs"/>
                <a:sym typeface="Helvetica"/>
              </a:defRPr>
            </a:lvl2pPr>
            <a:lvl3pPr marL="0" indent="931316">
              <a:buSzTx/>
              <a:buFontTx/>
              <a:buNone/>
              <a:defRPr sz="2400" b="1">
                <a:latin typeface="+mj-lt"/>
                <a:ea typeface="+mj-ea"/>
                <a:cs typeface="+mj-cs"/>
                <a:sym typeface="Helvetica"/>
              </a:defRPr>
            </a:lvl3pPr>
            <a:lvl4pPr marL="0" indent="1396975">
              <a:buSzTx/>
              <a:buFontTx/>
              <a:buNone/>
              <a:defRPr sz="2400" b="1">
                <a:latin typeface="+mj-lt"/>
                <a:ea typeface="+mj-ea"/>
                <a:cs typeface="+mj-cs"/>
                <a:sym typeface="Helvetica"/>
              </a:defRPr>
            </a:lvl4pPr>
            <a:lvl5pPr marL="0" indent="1862633">
              <a:buSzTx/>
              <a:buFontTx/>
              <a:buNone/>
              <a:defRPr sz="2400" b="1">
                <a:latin typeface="+mj-lt"/>
                <a:ea typeface="+mj-ea"/>
                <a:cs typeface="+mj-cs"/>
                <a:sym typeface="Helvetica"/>
              </a:defRPr>
            </a:lvl5pPr>
          </a:lstStyle>
          <a:p>
            <a:r>
              <a:t>Body Level One</a:t>
            </a:r>
          </a:p>
          <a:p>
            <a:pPr lvl="1"/>
            <a:r>
              <a:t>Body Level Two</a:t>
            </a:r>
          </a:p>
          <a:p>
            <a:pPr lvl="2"/>
            <a:r>
              <a:t>Body Level Three</a:t>
            </a:r>
          </a:p>
          <a:p>
            <a:pPr lvl="3"/>
            <a:r>
              <a:t>Body Level Four</a:t>
            </a:r>
          </a:p>
          <a:p>
            <a:pPr lvl="4"/>
            <a:r>
              <a:t>Body Level Five</a:t>
            </a:r>
          </a:p>
        </p:txBody>
      </p:sp>
      <p:sp>
        <p:nvSpPr>
          <p:cNvPr id="91" name="Shape 91"/>
          <p:cNvSpPr>
            <a:spLocks noGrp="1"/>
          </p:cNvSpPr>
          <p:nvPr>
            <p:ph type="body" sz="quarter" idx="13"/>
          </p:nvPr>
        </p:nvSpPr>
        <p:spPr>
          <a:xfrm>
            <a:off x="6294358" y="1712295"/>
            <a:ext cx="5285772" cy="839171"/>
          </a:xfrm>
          <a:prstGeom prst="rect">
            <a:avLst/>
          </a:prstGeom>
        </p:spPr>
        <p:txBody>
          <a:bodyPr anchor="b"/>
          <a:lstStyle/>
          <a:p>
            <a:pPr marL="0" indent="0">
              <a:buSzTx/>
              <a:buFontTx/>
              <a:buNone/>
              <a:defRPr sz="2400" b="1">
                <a:latin typeface="+mj-lt"/>
                <a:ea typeface="+mj-ea"/>
                <a:cs typeface="+mj-cs"/>
                <a:sym typeface="Helvetica"/>
              </a:defRPr>
            </a:pPr>
            <a:endParaRPr/>
          </a:p>
        </p:txBody>
      </p:sp>
      <p:sp>
        <p:nvSpPr>
          <p:cNvPr id="92" name="Shape 92"/>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Shape 2"/>
          <p:cNvSpPr>
            <a:spLocks noGrp="1"/>
          </p:cNvSpPr>
          <p:nvPr>
            <p:ph type="title"/>
          </p:nvPr>
        </p:nvSpPr>
        <p:spPr>
          <a:xfrm>
            <a:off x="854789" y="371886"/>
            <a:ext cx="10723722" cy="1350112"/>
          </a:xfrm>
          <a:prstGeom prst="rect">
            <a:avLst/>
          </a:prstGeom>
          <a:ln w="12700">
            <a:miter lim="400000"/>
          </a:ln>
          <a:extLst>
            <a:ext uri="{C572A759-6A51-4108-AA02-DFA0A04FC94B}">
              <ma14:wrappingTextBoxFlag xmlns:ma14="http://schemas.microsoft.com/office/mac/drawingml/2011/main" xmlns="" val="1"/>
            </a:ext>
          </a:extLst>
        </p:spPr>
        <p:txBody>
          <a:bodyPr lIns="45719" rIns="45719" anchor="ctr">
            <a:normAutofit/>
          </a:bodyPr>
          <a:lstStyle/>
          <a:p>
            <a:r>
              <a:t>Title Text</a:t>
            </a:r>
          </a:p>
        </p:txBody>
      </p:sp>
      <p:sp>
        <p:nvSpPr>
          <p:cNvPr id="3" name="Shape 3"/>
          <p:cNvSpPr>
            <a:spLocks noGrp="1"/>
          </p:cNvSpPr>
          <p:nvPr>
            <p:ph type="body" idx="1"/>
          </p:nvPr>
        </p:nvSpPr>
        <p:spPr>
          <a:xfrm>
            <a:off x="854789" y="1859433"/>
            <a:ext cx="10723722" cy="4431918"/>
          </a:xfrm>
          <a:prstGeom prst="rect">
            <a:avLst/>
          </a:prstGeom>
          <a:ln w="12700">
            <a:miter lim="400000"/>
          </a:ln>
          <a:extLst>
            <a:ext uri="{C572A759-6A51-4108-AA02-DFA0A04FC94B}">
              <ma14:wrappingTextBoxFlag xmlns:ma14="http://schemas.microsoft.com/office/mac/drawingml/2011/main" xmlns="" val="1"/>
            </a:ext>
          </a:extLst>
        </p:spPr>
        <p:txBody>
          <a:bodyPr lIns="45719" rIns="45719">
            <a:normAutofit/>
          </a:bodyPr>
          <a:lstStyle/>
          <a:p>
            <a:r>
              <a:t>Body Level One</a:t>
            </a:r>
          </a:p>
          <a:p>
            <a:pPr lvl="1"/>
            <a:r>
              <a:t>Body Level Two</a:t>
            </a:r>
          </a:p>
          <a:p>
            <a:pPr lvl="2"/>
            <a:r>
              <a:t>Body Level Three</a:t>
            </a:r>
          </a:p>
          <a:p>
            <a:pPr lvl="3"/>
            <a:r>
              <a:t>Body Level Four</a:t>
            </a:r>
          </a:p>
          <a:p>
            <a:pPr lvl="4"/>
            <a:r>
              <a:t>Body Level Five</a:t>
            </a:r>
          </a:p>
        </p:txBody>
      </p:sp>
      <p:sp>
        <p:nvSpPr>
          <p:cNvPr id="4" name="Shape 4"/>
          <p:cNvSpPr>
            <a:spLocks noGrp="1"/>
          </p:cNvSpPr>
          <p:nvPr>
            <p:ph type="sldNum" sz="quarter" idx="2"/>
          </p:nvPr>
        </p:nvSpPr>
        <p:spPr>
          <a:xfrm>
            <a:off x="11304855" y="6525383"/>
            <a:ext cx="273657" cy="269241"/>
          </a:xfrm>
          <a:prstGeom prst="rect">
            <a:avLst/>
          </a:prstGeom>
          <a:ln w="12700">
            <a:miter lim="400000"/>
          </a:ln>
        </p:spPr>
        <p:txBody>
          <a:bodyPr wrap="none" lIns="45719" rIns="45719" anchor="ctr">
            <a:spAutoFit/>
          </a:bodyPr>
          <a:lstStyle>
            <a:lvl1pPr algn="r">
              <a:defRPr sz="1200">
                <a:solidFill>
                  <a:srgbClr val="888888"/>
                </a:solidFill>
                <a:latin typeface="Segoe UI Semilight"/>
                <a:ea typeface="Segoe UI Semilight"/>
                <a:cs typeface="Segoe UI Semilight"/>
                <a:sym typeface="Segoe UI Semilight"/>
              </a:defRPr>
            </a:lvl1pPr>
          </a:lstStyle>
          <a:p>
            <a:fld id="{86CB4B4D-7CA3-9044-876B-883B54F8677D}" type="slidenum">
              <a:t>‹#›</a:t>
            </a:fld>
            <a:endParaRP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3" r:id="rId4"/>
    <p:sldLayoutId id="2147483654" r:id="rId5"/>
    <p:sldLayoutId id="2147483655" r:id="rId6"/>
    <p:sldLayoutId id="2147483656" r:id="rId7"/>
    <p:sldLayoutId id="2147483657" r:id="rId8"/>
    <p:sldLayoutId id="2147483658" r:id="rId9"/>
    <p:sldLayoutId id="2147483659" r:id="rId10"/>
    <p:sldLayoutId id="2147483660" r:id="rId11"/>
    <p:sldLayoutId id="2147483661" r:id="rId12"/>
    <p:sldLayoutId id="2147483662" r:id="rId13"/>
    <p:sldLayoutId id="2147483663" r:id="rId14"/>
    <p:sldLayoutId id="2147483664" r:id="rId15"/>
    <p:sldLayoutId id="2147483665" r:id="rId16"/>
    <p:sldLayoutId id="2147483666" r:id="rId17"/>
    <p:sldLayoutId id="2147483667" r:id="rId18"/>
    <p:sldLayoutId id="2147483669" r:id="rId19"/>
  </p:sldLayoutIdLst>
  <p:transition spd="med"/>
  <p:txStyles>
    <p:titleStyle>
      <a:lvl1pPr marL="0" marR="0" indent="0" algn="l" defTabSz="931316" rtl="0" latinLnBrk="0">
        <a:lnSpc>
          <a:spcPct val="90000"/>
        </a:lnSpc>
        <a:spcBef>
          <a:spcPts val="0"/>
        </a:spcBef>
        <a:spcAft>
          <a:spcPts val="0"/>
        </a:spcAft>
        <a:buClrTx/>
        <a:buSzTx/>
        <a:buFontTx/>
        <a:buNone/>
        <a:tabLst/>
        <a:defRPr sz="4400" b="0" i="0" u="none" strike="noStrike" cap="none" spc="0" baseline="0">
          <a:ln>
            <a:noFill/>
          </a:ln>
          <a:solidFill>
            <a:srgbClr val="000000"/>
          </a:solidFill>
          <a:uFillTx/>
          <a:latin typeface="Calibri"/>
          <a:ea typeface="Calibri"/>
          <a:cs typeface="Calibri"/>
          <a:sym typeface="Calibri"/>
        </a:defRPr>
      </a:lvl1pPr>
      <a:lvl2pPr marL="0" marR="0" indent="0" algn="l" defTabSz="931316" rtl="0" latinLnBrk="0">
        <a:lnSpc>
          <a:spcPct val="90000"/>
        </a:lnSpc>
        <a:spcBef>
          <a:spcPts val="0"/>
        </a:spcBef>
        <a:spcAft>
          <a:spcPts val="0"/>
        </a:spcAft>
        <a:buClrTx/>
        <a:buSzTx/>
        <a:buFontTx/>
        <a:buNone/>
        <a:tabLst/>
        <a:defRPr sz="4400" b="0" i="0" u="none" strike="noStrike" cap="none" spc="0" baseline="0">
          <a:ln>
            <a:noFill/>
          </a:ln>
          <a:solidFill>
            <a:srgbClr val="000000"/>
          </a:solidFill>
          <a:uFillTx/>
          <a:latin typeface="Calibri"/>
          <a:ea typeface="Calibri"/>
          <a:cs typeface="Calibri"/>
          <a:sym typeface="Calibri"/>
        </a:defRPr>
      </a:lvl2pPr>
      <a:lvl3pPr marL="0" marR="0" indent="0" algn="l" defTabSz="931316" rtl="0" latinLnBrk="0">
        <a:lnSpc>
          <a:spcPct val="90000"/>
        </a:lnSpc>
        <a:spcBef>
          <a:spcPts val="0"/>
        </a:spcBef>
        <a:spcAft>
          <a:spcPts val="0"/>
        </a:spcAft>
        <a:buClrTx/>
        <a:buSzTx/>
        <a:buFontTx/>
        <a:buNone/>
        <a:tabLst/>
        <a:defRPr sz="4400" b="0" i="0" u="none" strike="noStrike" cap="none" spc="0" baseline="0">
          <a:ln>
            <a:noFill/>
          </a:ln>
          <a:solidFill>
            <a:srgbClr val="000000"/>
          </a:solidFill>
          <a:uFillTx/>
          <a:latin typeface="Calibri"/>
          <a:ea typeface="Calibri"/>
          <a:cs typeface="Calibri"/>
          <a:sym typeface="Calibri"/>
        </a:defRPr>
      </a:lvl3pPr>
      <a:lvl4pPr marL="0" marR="0" indent="0" algn="l" defTabSz="931316" rtl="0" latinLnBrk="0">
        <a:lnSpc>
          <a:spcPct val="90000"/>
        </a:lnSpc>
        <a:spcBef>
          <a:spcPts val="0"/>
        </a:spcBef>
        <a:spcAft>
          <a:spcPts val="0"/>
        </a:spcAft>
        <a:buClrTx/>
        <a:buSzTx/>
        <a:buFontTx/>
        <a:buNone/>
        <a:tabLst/>
        <a:defRPr sz="4400" b="0" i="0" u="none" strike="noStrike" cap="none" spc="0" baseline="0">
          <a:ln>
            <a:noFill/>
          </a:ln>
          <a:solidFill>
            <a:srgbClr val="000000"/>
          </a:solidFill>
          <a:uFillTx/>
          <a:latin typeface="Calibri"/>
          <a:ea typeface="Calibri"/>
          <a:cs typeface="Calibri"/>
          <a:sym typeface="Calibri"/>
        </a:defRPr>
      </a:lvl4pPr>
      <a:lvl5pPr marL="0" marR="0" indent="0" algn="l" defTabSz="931316" rtl="0" latinLnBrk="0">
        <a:lnSpc>
          <a:spcPct val="90000"/>
        </a:lnSpc>
        <a:spcBef>
          <a:spcPts val="0"/>
        </a:spcBef>
        <a:spcAft>
          <a:spcPts val="0"/>
        </a:spcAft>
        <a:buClrTx/>
        <a:buSzTx/>
        <a:buFontTx/>
        <a:buNone/>
        <a:tabLst/>
        <a:defRPr sz="4400" b="0" i="0" u="none" strike="noStrike" cap="none" spc="0" baseline="0">
          <a:ln>
            <a:noFill/>
          </a:ln>
          <a:solidFill>
            <a:srgbClr val="000000"/>
          </a:solidFill>
          <a:uFillTx/>
          <a:latin typeface="Calibri"/>
          <a:ea typeface="Calibri"/>
          <a:cs typeface="Calibri"/>
          <a:sym typeface="Calibri"/>
        </a:defRPr>
      </a:lvl5pPr>
      <a:lvl6pPr marL="0" marR="0" indent="0" algn="l" defTabSz="931316" rtl="0" latinLnBrk="0">
        <a:lnSpc>
          <a:spcPct val="90000"/>
        </a:lnSpc>
        <a:spcBef>
          <a:spcPts val="0"/>
        </a:spcBef>
        <a:spcAft>
          <a:spcPts val="0"/>
        </a:spcAft>
        <a:buClrTx/>
        <a:buSzTx/>
        <a:buFontTx/>
        <a:buNone/>
        <a:tabLst/>
        <a:defRPr sz="4400" b="0" i="0" u="none" strike="noStrike" cap="none" spc="0" baseline="0">
          <a:ln>
            <a:noFill/>
          </a:ln>
          <a:solidFill>
            <a:srgbClr val="000000"/>
          </a:solidFill>
          <a:uFillTx/>
          <a:latin typeface="Calibri"/>
          <a:ea typeface="Calibri"/>
          <a:cs typeface="Calibri"/>
          <a:sym typeface="Calibri"/>
        </a:defRPr>
      </a:lvl6pPr>
      <a:lvl7pPr marL="0" marR="0" indent="0" algn="l" defTabSz="931316" rtl="0" latinLnBrk="0">
        <a:lnSpc>
          <a:spcPct val="90000"/>
        </a:lnSpc>
        <a:spcBef>
          <a:spcPts val="0"/>
        </a:spcBef>
        <a:spcAft>
          <a:spcPts val="0"/>
        </a:spcAft>
        <a:buClrTx/>
        <a:buSzTx/>
        <a:buFontTx/>
        <a:buNone/>
        <a:tabLst/>
        <a:defRPr sz="4400" b="0" i="0" u="none" strike="noStrike" cap="none" spc="0" baseline="0">
          <a:ln>
            <a:noFill/>
          </a:ln>
          <a:solidFill>
            <a:srgbClr val="000000"/>
          </a:solidFill>
          <a:uFillTx/>
          <a:latin typeface="Calibri"/>
          <a:ea typeface="Calibri"/>
          <a:cs typeface="Calibri"/>
          <a:sym typeface="Calibri"/>
        </a:defRPr>
      </a:lvl7pPr>
      <a:lvl8pPr marL="0" marR="0" indent="0" algn="l" defTabSz="931316" rtl="0" latinLnBrk="0">
        <a:lnSpc>
          <a:spcPct val="90000"/>
        </a:lnSpc>
        <a:spcBef>
          <a:spcPts val="0"/>
        </a:spcBef>
        <a:spcAft>
          <a:spcPts val="0"/>
        </a:spcAft>
        <a:buClrTx/>
        <a:buSzTx/>
        <a:buFontTx/>
        <a:buNone/>
        <a:tabLst/>
        <a:defRPr sz="4400" b="0" i="0" u="none" strike="noStrike" cap="none" spc="0" baseline="0">
          <a:ln>
            <a:noFill/>
          </a:ln>
          <a:solidFill>
            <a:srgbClr val="000000"/>
          </a:solidFill>
          <a:uFillTx/>
          <a:latin typeface="Calibri"/>
          <a:ea typeface="Calibri"/>
          <a:cs typeface="Calibri"/>
          <a:sym typeface="Calibri"/>
        </a:defRPr>
      </a:lvl8pPr>
      <a:lvl9pPr marL="0" marR="0" indent="0" algn="l" defTabSz="931316" rtl="0" latinLnBrk="0">
        <a:lnSpc>
          <a:spcPct val="90000"/>
        </a:lnSpc>
        <a:spcBef>
          <a:spcPts val="0"/>
        </a:spcBef>
        <a:spcAft>
          <a:spcPts val="0"/>
        </a:spcAft>
        <a:buClrTx/>
        <a:buSzTx/>
        <a:buFontTx/>
        <a:buNone/>
        <a:tabLst/>
        <a:defRPr sz="4400" b="0" i="0" u="none" strike="noStrike" cap="none" spc="0" baseline="0">
          <a:ln>
            <a:noFill/>
          </a:ln>
          <a:solidFill>
            <a:srgbClr val="000000"/>
          </a:solidFill>
          <a:uFillTx/>
          <a:latin typeface="Calibri"/>
          <a:ea typeface="Calibri"/>
          <a:cs typeface="Calibri"/>
          <a:sym typeface="Calibri"/>
        </a:defRPr>
      </a:lvl9pPr>
    </p:titleStyle>
    <p:bodyStyle>
      <a:lvl1pPr marL="232829" marR="0" indent="-232829" algn="l" defTabSz="931316" rtl="0" latinLnBrk="0">
        <a:lnSpc>
          <a:spcPct val="90000"/>
        </a:lnSpc>
        <a:spcBef>
          <a:spcPts val="1000"/>
        </a:spcBef>
        <a:spcAft>
          <a:spcPts val="0"/>
        </a:spcAft>
        <a:buClrTx/>
        <a:buSzPct val="100000"/>
        <a:buFont typeface="Arial"/>
        <a:buChar char="•"/>
        <a:tabLst/>
        <a:defRPr sz="2800" b="0" i="0" u="none" strike="noStrike" cap="none" spc="0" baseline="0">
          <a:ln>
            <a:noFill/>
          </a:ln>
          <a:solidFill>
            <a:srgbClr val="000000"/>
          </a:solidFill>
          <a:uFillTx/>
          <a:latin typeface="Calibri"/>
          <a:ea typeface="Calibri"/>
          <a:cs typeface="Calibri"/>
          <a:sym typeface="Calibri"/>
        </a:defRPr>
      </a:lvl1pPr>
      <a:lvl2pPr marL="737291" marR="0" indent="-271633" algn="l" defTabSz="931316" rtl="0" latinLnBrk="0">
        <a:lnSpc>
          <a:spcPct val="90000"/>
        </a:lnSpc>
        <a:spcBef>
          <a:spcPts val="1000"/>
        </a:spcBef>
        <a:spcAft>
          <a:spcPts val="0"/>
        </a:spcAft>
        <a:buClrTx/>
        <a:buSzPct val="100000"/>
        <a:buFont typeface="Arial"/>
        <a:buChar char="•"/>
        <a:tabLst/>
        <a:defRPr sz="2800" b="0" i="0" u="none" strike="noStrike" cap="none" spc="0" baseline="0">
          <a:ln>
            <a:noFill/>
          </a:ln>
          <a:solidFill>
            <a:srgbClr val="000000"/>
          </a:solidFill>
          <a:uFillTx/>
          <a:latin typeface="Calibri"/>
          <a:ea typeface="Calibri"/>
          <a:cs typeface="Calibri"/>
          <a:sym typeface="Calibri"/>
        </a:defRPr>
      </a:lvl2pPr>
      <a:lvl3pPr marL="1257277" marR="0" indent="-325960" algn="l" defTabSz="931316" rtl="0" latinLnBrk="0">
        <a:lnSpc>
          <a:spcPct val="90000"/>
        </a:lnSpc>
        <a:spcBef>
          <a:spcPts val="1000"/>
        </a:spcBef>
        <a:spcAft>
          <a:spcPts val="0"/>
        </a:spcAft>
        <a:buClrTx/>
        <a:buSzPct val="100000"/>
        <a:buFont typeface="Arial"/>
        <a:buChar char="•"/>
        <a:tabLst/>
        <a:defRPr sz="2800" b="0" i="0" u="none" strike="noStrike" cap="none" spc="0" baseline="0">
          <a:ln>
            <a:noFill/>
          </a:ln>
          <a:solidFill>
            <a:srgbClr val="000000"/>
          </a:solidFill>
          <a:uFillTx/>
          <a:latin typeface="Calibri"/>
          <a:ea typeface="Calibri"/>
          <a:cs typeface="Calibri"/>
          <a:sym typeface="Calibri"/>
        </a:defRPr>
      </a:lvl3pPr>
      <a:lvl4pPr marL="1759153" marR="0" indent="-362178" algn="l" defTabSz="931316" rtl="0" latinLnBrk="0">
        <a:lnSpc>
          <a:spcPct val="90000"/>
        </a:lnSpc>
        <a:spcBef>
          <a:spcPts val="1000"/>
        </a:spcBef>
        <a:spcAft>
          <a:spcPts val="0"/>
        </a:spcAft>
        <a:buClrTx/>
        <a:buSzPct val="100000"/>
        <a:buFont typeface="Arial"/>
        <a:buChar char="•"/>
        <a:tabLst/>
        <a:defRPr sz="2800" b="0" i="0" u="none" strike="noStrike" cap="none" spc="0" baseline="0">
          <a:ln>
            <a:noFill/>
          </a:ln>
          <a:solidFill>
            <a:srgbClr val="000000"/>
          </a:solidFill>
          <a:uFillTx/>
          <a:latin typeface="Calibri"/>
          <a:ea typeface="Calibri"/>
          <a:cs typeface="Calibri"/>
          <a:sym typeface="Calibri"/>
        </a:defRPr>
      </a:lvl4pPr>
      <a:lvl5pPr marL="2224811" marR="0" indent="-362178" algn="l" defTabSz="931316" rtl="0" latinLnBrk="0">
        <a:lnSpc>
          <a:spcPct val="90000"/>
        </a:lnSpc>
        <a:spcBef>
          <a:spcPts val="1000"/>
        </a:spcBef>
        <a:spcAft>
          <a:spcPts val="0"/>
        </a:spcAft>
        <a:buClrTx/>
        <a:buSzPct val="100000"/>
        <a:buFont typeface="Arial"/>
        <a:buChar char="•"/>
        <a:tabLst/>
        <a:defRPr sz="2800" b="0" i="0" u="none" strike="noStrike" cap="none" spc="0" baseline="0">
          <a:ln>
            <a:noFill/>
          </a:ln>
          <a:solidFill>
            <a:srgbClr val="000000"/>
          </a:solidFill>
          <a:uFillTx/>
          <a:latin typeface="Calibri"/>
          <a:ea typeface="Calibri"/>
          <a:cs typeface="Calibri"/>
          <a:sym typeface="Calibri"/>
        </a:defRPr>
      </a:lvl5pPr>
      <a:lvl6pPr marL="2690469" marR="0" indent="-362178" algn="l" defTabSz="931316" rtl="0" latinLnBrk="0">
        <a:lnSpc>
          <a:spcPct val="90000"/>
        </a:lnSpc>
        <a:spcBef>
          <a:spcPts val="1000"/>
        </a:spcBef>
        <a:spcAft>
          <a:spcPts val="0"/>
        </a:spcAft>
        <a:buClrTx/>
        <a:buSzPct val="100000"/>
        <a:buFont typeface="Arial"/>
        <a:buChar char="•"/>
        <a:tabLst/>
        <a:defRPr sz="2800" b="0" i="0" u="none" strike="noStrike" cap="none" spc="0" baseline="0">
          <a:ln>
            <a:noFill/>
          </a:ln>
          <a:solidFill>
            <a:srgbClr val="000000"/>
          </a:solidFill>
          <a:uFillTx/>
          <a:latin typeface="Calibri"/>
          <a:ea typeface="Calibri"/>
          <a:cs typeface="Calibri"/>
          <a:sym typeface="Calibri"/>
        </a:defRPr>
      </a:lvl6pPr>
      <a:lvl7pPr marL="3156127" marR="0" indent="-362178" algn="l" defTabSz="931316" rtl="0" latinLnBrk="0">
        <a:lnSpc>
          <a:spcPct val="90000"/>
        </a:lnSpc>
        <a:spcBef>
          <a:spcPts val="1000"/>
        </a:spcBef>
        <a:spcAft>
          <a:spcPts val="0"/>
        </a:spcAft>
        <a:buClrTx/>
        <a:buSzPct val="100000"/>
        <a:buFont typeface="Arial"/>
        <a:buChar char="•"/>
        <a:tabLst/>
        <a:defRPr sz="2800" b="0" i="0" u="none" strike="noStrike" cap="none" spc="0" baseline="0">
          <a:ln>
            <a:noFill/>
          </a:ln>
          <a:solidFill>
            <a:srgbClr val="000000"/>
          </a:solidFill>
          <a:uFillTx/>
          <a:latin typeface="Calibri"/>
          <a:ea typeface="Calibri"/>
          <a:cs typeface="Calibri"/>
          <a:sym typeface="Calibri"/>
        </a:defRPr>
      </a:lvl7pPr>
      <a:lvl8pPr marL="3621786" marR="0" indent="-362178" algn="l" defTabSz="931316" rtl="0" latinLnBrk="0">
        <a:lnSpc>
          <a:spcPct val="90000"/>
        </a:lnSpc>
        <a:spcBef>
          <a:spcPts val="1000"/>
        </a:spcBef>
        <a:spcAft>
          <a:spcPts val="0"/>
        </a:spcAft>
        <a:buClrTx/>
        <a:buSzPct val="100000"/>
        <a:buFont typeface="Arial"/>
        <a:buChar char="•"/>
        <a:tabLst/>
        <a:defRPr sz="2800" b="0" i="0" u="none" strike="noStrike" cap="none" spc="0" baseline="0">
          <a:ln>
            <a:noFill/>
          </a:ln>
          <a:solidFill>
            <a:srgbClr val="000000"/>
          </a:solidFill>
          <a:uFillTx/>
          <a:latin typeface="Calibri"/>
          <a:ea typeface="Calibri"/>
          <a:cs typeface="Calibri"/>
          <a:sym typeface="Calibri"/>
        </a:defRPr>
      </a:lvl8pPr>
      <a:lvl9pPr marL="4087444" marR="0" indent="-362178" algn="l" defTabSz="931316" rtl="0" latinLnBrk="0">
        <a:lnSpc>
          <a:spcPct val="90000"/>
        </a:lnSpc>
        <a:spcBef>
          <a:spcPts val="1000"/>
        </a:spcBef>
        <a:spcAft>
          <a:spcPts val="0"/>
        </a:spcAft>
        <a:buClrTx/>
        <a:buSzPct val="100000"/>
        <a:buFont typeface="Arial"/>
        <a:buChar char="•"/>
        <a:tabLst/>
        <a:defRPr sz="2800" b="0" i="0" u="none" strike="noStrike" cap="none" spc="0" baseline="0">
          <a:ln>
            <a:noFill/>
          </a:ln>
          <a:solidFill>
            <a:srgbClr val="000000"/>
          </a:solidFill>
          <a:uFillTx/>
          <a:latin typeface="Calibri"/>
          <a:ea typeface="Calibri"/>
          <a:cs typeface="Calibri"/>
          <a:sym typeface="Calibri"/>
        </a:defRPr>
      </a:lvl9pPr>
    </p:bodyStyle>
    <p:otherStyle>
      <a:lvl1pPr marL="0" marR="0" indent="0" algn="r" defTabSz="932742" rtl="0" latinLnBrk="0">
        <a:lnSpc>
          <a:spcPct val="100000"/>
        </a:lnSpc>
        <a:spcBef>
          <a:spcPts val="0"/>
        </a:spcBef>
        <a:spcAft>
          <a:spcPts val="0"/>
        </a:spcAft>
        <a:buClrTx/>
        <a:buSzTx/>
        <a:buFontTx/>
        <a:buNone/>
        <a:tabLst/>
        <a:defRPr sz="1200" b="0" i="0" u="none" strike="noStrike" cap="none" spc="0" baseline="0">
          <a:ln>
            <a:noFill/>
          </a:ln>
          <a:solidFill>
            <a:schemeClr val="tx1"/>
          </a:solidFill>
          <a:uFillTx/>
          <a:latin typeface="+mn-lt"/>
          <a:ea typeface="+mn-ea"/>
          <a:cs typeface="+mn-cs"/>
          <a:sym typeface="Segoe UI Semilight"/>
        </a:defRPr>
      </a:lvl1pPr>
      <a:lvl2pPr marL="0" marR="0" indent="0" algn="r" defTabSz="932742" rtl="0" latinLnBrk="0">
        <a:lnSpc>
          <a:spcPct val="100000"/>
        </a:lnSpc>
        <a:spcBef>
          <a:spcPts val="0"/>
        </a:spcBef>
        <a:spcAft>
          <a:spcPts val="0"/>
        </a:spcAft>
        <a:buClrTx/>
        <a:buSzTx/>
        <a:buFontTx/>
        <a:buNone/>
        <a:tabLst/>
        <a:defRPr sz="1200" b="0" i="0" u="none" strike="noStrike" cap="none" spc="0" baseline="0">
          <a:ln>
            <a:noFill/>
          </a:ln>
          <a:solidFill>
            <a:schemeClr val="tx1"/>
          </a:solidFill>
          <a:uFillTx/>
          <a:latin typeface="+mn-lt"/>
          <a:ea typeface="+mn-ea"/>
          <a:cs typeface="+mn-cs"/>
          <a:sym typeface="Segoe UI Semilight"/>
        </a:defRPr>
      </a:lvl2pPr>
      <a:lvl3pPr marL="0" marR="0" indent="0" algn="r" defTabSz="932742" rtl="0" latinLnBrk="0">
        <a:lnSpc>
          <a:spcPct val="100000"/>
        </a:lnSpc>
        <a:spcBef>
          <a:spcPts val="0"/>
        </a:spcBef>
        <a:spcAft>
          <a:spcPts val="0"/>
        </a:spcAft>
        <a:buClrTx/>
        <a:buSzTx/>
        <a:buFontTx/>
        <a:buNone/>
        <a:tabLst/>
        <a:defRPr sz="1200" b="0" i="0" u="none" strike="noStrike" cap="none" spc="0" baseline="0">
          <a:ln>
            <a:noFill/>
          </a:ln>
          <a:solidFill>
            <a:schemeClr val="tx1"/>
          </a:solidFill>
          <a:uFillTx/>
          <a:latin typeface="+mn-lt"/>
          <a:ea typeface="+mn-ea"/>
          <a:cs typeface="+mn-cs"/>
          <a:sym typeface="Segoe UI Semilight"/>
        </a:defRPr>
      </a:lvl3pPr>
      <a:lvl4pPr marL="0" marR="0" indent="0" algn="r" defTabSz="932742" rtl="0" latinLnBrk="0">
        <a:lnSpc>
          <a:spcPct val="100000"/>
        </a:lnSpc>
        <a:spcBef>
          <a:spcPts val="0"/>
        </a:spcBef>
        <a:spcAft>
          <a:spcPts val="0"/>
        </a:spcAft>
        <a:buClrTx/>
        <a:buSzTx/>
        <a:buFontTx/>
        <a:buNone/>
        <a:tabLst/>
        <a:defRPr sz="1200" b="0" i="0" u="none" strike="noStrike" cap="none" spc="0" baseline="0">
          <a:ln>
            <a:noFill/>
          </a:ln>
          <a:solidFill>
            <a:schemeClr val="tx1"/>
          </a:solidFill>
          <a:uFillTx/>
          <a:latin typeface="+mn-lt"/>
          <a:ea typeface="+mn-ea"/>
          <a:cs typeface="+mn-cs"/>
          <a:sym typeface="Segoe UI Semilight"/>
        </a:defRPr>
      </a:lvl4pPr>
      <a:lvl5pPr marL="0" marR="0" indent="0" algn="r" defTabSz="932742" rtl="0" latinLnBrk="0">
        <a:lnSpc>
          <a:spcPct val="100000"/>
        </a:lnSpc>
        <a:spcBef>
          <a:spcPts val="0"/>
        </a:spcBef>
        <a:spcAft>
          <a:spcPts val="0"/>
        </a:spcAft>
        <a:buClrTx/>
        <a:buSzTx/>
        <a:buFontTx/>
        <a:buNone/>
        <a:tabLst/>
        <a:defRPr sz="1200" b="0" i="0" u="none" strike="noStrike" cap="none" spc="0" baseline="0">
          <a:ln>
            <a:noFill/>
          </a:ln>
          <a:solidFill>
            <a:schemeClr val="tx1"/>
          </a:solidFill>
          <a:uFillTx/>
          <a:latin typeface="+mn-lt"/>
          <a:ea typeface="+mn-ea"/>
          <a:cs typeface="+mn-cs"/>
          <a:sym typeface="Segoe UI Semilight"/>
        </a:defRPr>
      </a:lvl5pPr>
      <a:lvl6pPr marL="0" marR="0" indent="0" algn="r" defTabSz="932742" rtl="0" latinLnBrk="0">
        <a:lnSpc>
          <a:spcPct val="100000"/>
        </a:lnSpc>
        <a:spcBef>
          <a:spcPts val="0"/>
        </a:spcBef>
        <a:spcAft>
          <a:spcPts val="0"/>
        </a:spcAft>
        <a:buClrTx/>
        <a:buSzTx/>
        <a:buFontTx/>
        <a:buNone/>
        <a:tabLst/>
        <a:defRPr sz="1200" b="0" i="0" u="none" strike="noStrike" cap="none" spc="0" baseline="0">
          <a:ln>
            <a:noFill/>
          </a:ln>
          <a:solidFill>
            <a:schemeClr val="tx1"/>
          </a:solidFill>
          <a:uFillTx/>
          <a:latin typeface="+mn-lt"/>
          <a:ea typeface="+mn-ea"/>
          <a:cs typeface="+mn-cs"/>
          <a:sym typeface="Segoe UI Semilight"/>
        </a:defRPr>
      </a:lvl6pPr>
      <a:lvl7pPr marL="0" marR="0" indent="0" algn="r" defTabSz="932742" rtl="0" latinLnBrk="0">
        <a:lnSpc>
          <a:spcPct val="100000"/>
        </a:lnSpc>
        <a:spcBef>
          <a:spcPts val="0"/>
        </a:spcBef>
        <a:spcAft>
          <a:spcPts val="0"/>
        </a:spcAft>
        <a:buClrTx/>
        <a:buSzTx/>
        <a:buFontTx/>
        <a:buNone/>
        <a:tabLst/>
        <a:defRPr sz="1200" b="0" i="0" u="none" strike="noStrike" cap="none" spc="0" baseline="0">
          <a:ln>
            <a:noFill/>
          </a:ln>
          <a:solidFill>
            <a:schemeClr val="tx1"/>
          </a:solidFill>
          <a:uFillTx/>
          <a:latin typeface="+mn-lt"/>
          <a:ea typeface="+mn-ea"/>
          <a:cs typeface="+mn-cs"/>
          <a:sym typeface="Segoe UI Semilight"/>
        </a:defRPr>
      </a:lvl7pPr>
      <a:lvl8pPr marL="0" marR="0" indent="0" algn="r" defTabSz="932742" rtl="0" latinLnBrk="0">
        <a:lnSpc>
          <a:spcPct val="100000"/>
        </a:lnSpc>
        <a:spcBef>
          <a:spcPts val="0"/>
        </a:spcBef>
        <a:spcAft>
          <a:spcPts val="0"/>
        </a:spcAft>
        <a:buClrTx/>
        <a:buSzTx/>
        <a:buFontTx/>
        <a:buNone/>
        <a:tabLst/>
        <a:defRPr sz="1200" b="0" i="0" u="none" strike="noStrike" cap="none" spc="0" baseline="0">
          <a:ln>
            <a:noFill/>
          </a:ln>
          <a:solidFill>
            <a:schemeClr val="tx1"/>
          </a:solidFill>
          <a:uFillTx/>
          <a:latin typeface="+mn-lt"/>
          <a:ea typeface="+mn-ea"/>
          <a:cs typeface="+mn-cs"/>
          <a:sym typeface="Segoe UI Semilight"/>
        </a:defRPr>
      </a:lvl8pPr>
      <a:lvl9pPr marL="0" marR="0" indent="0" algn="r" defTabSz="932742" rtl="0" latinLnBrk="0">
        <a:lnSpc>
          <a:spcPct val="100000"/>
        </a:lnSpc>
        <a:spcBef>
          <a:spcPts val="0"/>
        </a:spcBef>
        <a:spcAft>
          <a:spcPts val="0"/>
        </a:spcAft>
        <a:buClrTx/>
        <a:buSzTx/>
        <a:buFontTx/>
        <a:buNone/>
        <a:tabLst/>
        <a:defRPr sz="1200" b="0" i="0" u="none" strike="noStrike" cap="none" spc="0" baseline="0">
          <a:ln>
            <a:noFill/>
          </a:ln>
          <a:solidFill>
            <a:schemeClr val="tx1"/>
          </a:solidFill>
          <a:uFillTx/>
          <a:latin typeface="+mn-lt"/>
          <a:ea typeface="+mn-ea"/>
          <a:cs typeface="+mn-cs"/>
          <a:sym typeface="Segoe UI Semilight"/>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4.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0.xml"/><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3" Type="http://schemas.openxmlformats.org/officeDocument/2006/relationships/image" Target="../media/image19.jpeg"/><Relationship Id="rId2" Type="http://schemas.openxmlformats.org/officeDocument/2006/relationships/notesSlide" Target="../notesSlides/notesSlide11.xml"/><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3" Type="http://schemas.openxmlformats.org/officeDocument/2006/relationships/image" Target="../media/image19.jpeg"/><Relationship Id="rId2" Type="http://schemas.openxmlformats.org/officeDocument/2006/relationships/notesSlide" Target="../notesSlides/notesSlide12.xml"/><Relationship Id="rId1" Type="http://schemas.openxmlformats.org/officeDocument/2006/relationships/slideLayout" Target="../slideLayouts/slideLayout4.xml"/><Relationship Id="rId4" Type="http://schemas.openxmlformats.org/officeDocument/2006/relationships/image" Target="../media/image20.jpeg"/></Relationships>
</file>

<file path=ppt/slides/_rels/slide1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3.xml"/><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5.xml"/><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6.xml"/><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7.xml"/><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8.xml"/><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9.xml"/><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4.xml"/><Relationship Id="rId4" Type="http://schemas.openxmlformats.org/officeDocument/2006/relationships/image" Target="../media/image4.png"/></Relationships>
</file>

<file path=ppt/slides/_rels/slide2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0.xml"/><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1.xml"/><Relationship Id="rId1" Type="http://schemas.openxmlformats.org/officeDocument/2006/relationships/slideLayout" Target="../slideLayouts/slideLayout4.xml"/></Relationships>
</file>

<file path=ppt/slides/_rels/slide2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2.xml"/><Relationship Id="rId1" Type="http://schemas.openxmlformats.org/officeDocument/2006/relationships/slideLayout" Target="../slideLayouts/slideLayout4.xml"/></Relationships>
</file>

<file path=ppt/slides/_rels/slide2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3.xml"/><Relationship Id="rId1" Type="http://schemas.openxmlformats.org/officeDocument/2006/relationships/slideLayout" Target="../slideLayouts/slideLayout4.xml"/></Relationships>
</file>

<file path=ppt/slides/_rels/slide2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4.xml"/><Relationship Id="rId1" Type="http://schemas.openxmlformats.org/officeDocument/2006/relationships/slideLayout" Target="../slideLayouts/slideLayout4.xml"/></Relationships>
</file>

<file path=ppt/slides/_rels/slide2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5.xml"/><Relationship Id="rId1" Type="http://schemas.openxmlformats.org/officeDocument/2006/relationships/slideLayout" Target="../slideLayouts/slideLayout4.xml"/><Relationship Id="rId4" Type="http://schemas.openxmlformats.org/officeDocument/2006/relationships/image" Target="../media/image22.png"/></Relationships>
</file>

<file path=ppt/slides/_rels/slide26.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26.xml"/><Relationship Id="rId1" Type="http://schemas.openxmlformats.org/officeDocument/2006/relationships/slideLayout" Target="../slideLayouts/slideLayout4.xml"/><Relationship Id="rId5" Type="http://schemas.openxmlformats.org/officeDocument/2006/relationships/image" Target="../media/image23.jpeg"/><Relationship Id="rId4" Type="http://schemas.openxmlformats.org/officeDocument/2006/relationships/image" Target="../media/image2.png"/></Relationships>
</file>

<file path=ppt/slides/_rels/slide2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7.xml"/><Relationship Id="rId1" Type="http://schemas.openxmlformats.org/officeDocument/2006/relationships/slideLayout" Target="../slideLayouts/slideLayout4.xml"/></Relationships>
</file>

<file path=ppt/slides/_rels/slide28.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28.xml"/><Relationship Id="rId1" Type="http://schemas.openxmlformats.org/officeDocument/2006/relationships/slideLayout" Target="../slideLayouts/slideLayout4.xml"/></Relationships>
</file>

<file path=ppt/slides/_rels/slide29.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29.xml"/><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3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0.xml"/><Relationship Id="rId1" Type="http://schemas.openxmlformats.org/officeDocument/2006/relationships/slideLayout" Target="../slideLayouts/slideLayout4.xml"/><Relationship Id="rId5" Type="http://schemas.openxmlformats.org/officeDocument/2006/relationships/image" Target="../media/image26.png"/><Relationship Id="rId4" Type="http://schemas.openxmlformats.org/officeDocument/2006/relationships/image" Target="../media/image25.png"/></Relationships>
</file>

<file path=ppt/slides/_rels/slide3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1.xml"/><Relationship Id="rId1" Type="http://schemas.openxmlformats.org/officeDocument/2006/relationships/slideLayout" Target="../slideLayouts/slideLayout4.xml"/><Relationship Id="rId5" Type="http://schemas.openxmlformats.org/officeDocument/2006/relationships/image" Target="../media/image27.png"/><Relationship Id="rId4" Type="http://schemas.openxmlformats.org/officeDocument/2006/relationships/image" Target="../media/image25.png"/></Relationships>
</file>

<file path=ppt/slides/_rels/slide3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2.xml"/><Relationship Id="rId1" Type="http://schemas.openxmlformats.org/officeDocument/2006/relationships/slideLayout" Target="../slideLayouts/slideLayout4.xml"/><Relationship Id="rId4" Type="http://schemas.openxmlformats.org/officeDocument/2006/relationships/image" Target="../media/image28.png"/></Relationships>
</file>

<file path=ppt/slides/_rels/slide3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3.xml"/><Relationship Id="rId1" Type="http://schemas.openxmlformats.org/officeDocument/2006/relationships/slideLayout" Target="../slideLayouts/slideLayout4.xml"/><Relationship Id="rId5" Type="http://schemas.openxmlformats.org/officeDocument/2006/relationships/image" Target="../media/image29.png"/><Relationship Id="rId4" Type="http://schemas.openxmlformats.org/officeDocument/2006/relationships/image" Target="../media/image28.png"/></Relationships>
</file>

<file path=ppt/slides/_rels/slide3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4.xml"/><Relationship Id="rId1" Type="http://schemas.openxmlformats.org/officeDocument/2006/relationships/slideLayout" Target="../slideLayouts/slideLayout4.xml"/></Relationships>
</file>

<file path=ppt/slides/_rels/slide35.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35.xml"/><Relationship Id="rId1" Type="http://schemas.openxmlformats.org/officeDocument/2006/relationships/slideLayout" Target="../slideLayouts/slideLayout4.xml"/></Relationships>
</file>

<file path=ppt/slides/_rels/slide3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6.xml"/><Relationship Id="rId1" Type="http://schemas.openxmlformats.org/officeDocument/2006/relationships/slideLayout" Target="../slideLayouts/slideLayout4.xml"/><Relationship Id="rId4" Type="http://schemas.openxmlformats.org/officeDocument/2006/relationships/image" Target="../media/image31.png"/></Relationships>
</file>

<file path=ppt/slides/_rels/slide3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7.xml"/><Relationship Id="rId1" Type="http://schemas.openxmlformats.org/officeDocument/2006/relationships/slideLayout" Target="../slideLayouts/slideLayout4.xml"/></Relationships>
</file>

<file path=ppt/slides/_rels/slide3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8.xml"/><Relationship Id="rId1" Type="http://schemas.openxmlformats.org/officeDocument/2006/relationships/slideLayout" Target="../slideLayouts/slideLayout4.xml"/></Relationships>
</file>

<file path=ppt/slides/_rels/slide3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9.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4.xml"/><Relationship Id="rId1" Type="http://schemas.openxmlformats.org/officeDocument/2006/relationships/slideLayout" Target="../slideLayouts/slideLayout4.xml"/><Relationship Id="rId5" Type="http://schemas.openxmlformats.org/officeDocument/2006/relationships/image" Target="../media/image8.jpeg"/><Relationship Id="rId4" Type="http://schemas.openxmlformats.org/officeDocument/2006/relationships/image" Target="../media/image7.png"/></Relationships>
</file>

<file path=ppt/slides/_rels/slide4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0.xml"/><Relationship Id="rId1" Type="http://schemas.openxmlformats.org/officeDocument/2006/relationships/slideLayout" Target="../slideLayouts/slideLayout4.xml"/><Relationship Id="rId4" Type="http://schemas.openxmlformats.org/officeDocument/2006/relationships/image" Target="../media/image32.png"/></Relationships>
</file>

<file path=ppt/slides/_rels/slide4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1.xml"/><Relationship Id="rId1" Type="http://schemas.openxmlformats.org/officeDocument/2006/relationships/slideLayout" Target="../slideLayouts/slideLayout4.xml"/><Relationship Id="rId4" Type="http://schemas.openxmlformats.org/officeDocument/2006/relationships/image" Target="../media/image33.png"/></Relationships>
</file>

<file path=ppt/slides/_rels/slide4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2.xml"/><Relationship Id="rId1" Type="http://schemas.openxmlformats.org/officeDocument/2006/relationships/slideLayout" Target="../slideLayouts/slideLayout4.xml"/><Relationship Id="rId4" Type="http://schemas.openxmlformats.org/officeDocument/2006/relationships/image" Target="../media/image34.png"/></Relationships>
</file>

<file path=ppt/slides/_rels/slide43.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notesSlide" Target="../notesSlides/notesSlide43.xml"/><Relationship Id="rId1" Type="http://schemas.openxmlformats.org/officeDocument/2006/relationships/slideLayout" Target="../slideLayouts/slideLayout4.xml"/><Relationship Id="rId4" Type="http://schemas.openxmlformats.org/officeDocument/2006/relationships/image" Target="../media/image2.png"/></Relationships>
</file>

<file path=ppt/slides/_rels/slide44.xml.rels><?xml version="1.0" encoding="UTF-8" standalone="yes"?>
<Relationships xmlns="http://schemas.openxmlformats.org/package/2006/relationships"><Relationship Id="rId3" Type="http://schemas.openxmlformats.org/officeDocument/2006/relationships/image" Target="../media/image36.jpeg"/><Relationship Id="rId2" Type="http://schemas.openxmlformats.org/officeDocument/2006/relationships/notesSlide" Target="../notesSlides/notesSlide44.xml"/><Relationship Id="rId1" Type="http://schemas.openxmlformats.org/officeDocument/2006/relationships/slideLayout" Target="../slideLayouts/slideLayout4.xml"/></Relationships>
</file>

<file path=ppt/slides/_rels/slide45.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45.xml"/><Relationship Id="rId1" Type="http://schemas.openxmlformats.org/officeDocument/2006/relationships/slideLayout" Target="../slideLayouts/slideLayout4.xml"/></Relationships>
</file>

<file path=ppt/slides/_rels/slide4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6.xml"/><Relationship Id="rId1" Type="http://schemas.openxmlformats.org/officeDocument/2006/relationships/slideLayout" Target="../slideLayouts/slideLayout4.xml"/></Relationships>
</file>

<file path=ppt/slides/_rels/slide4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7.xml"/><Relationship Id="rId1" Type="http://schemas.openxmlformats.org/officeDocument/2006/relationships/slideLayout" Target="../slideLayouts/slideLayout4.xml"/></Relationships>
</file>

<file path=ppt/slides/_rels/slide4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8.xml"/><Relationship Id="rId1" Type="http://schemas.openxmlformats.org/officeDocument/2006/relationships/slideLayout" Target="../slideLayouts/slideLayout4.xml"/></Relationships>
</file>

<file path=ppt/slides/_rels/slide4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9.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5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0.xml"/><Relationship Id="rId1" Type="http://schemas.openxmlformats.org/officeDocument/2006/relationships/slideLayout" Target="../slideLayouts/slideLayout4.xml"/></Relationships>
</file>

<file path=ppt/slides/_rels/slide5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1.xml"/><Relationship Id="rId1" Type="http://schemas.openxmlformats.org/officeDocument/2006/relationships/slideLayout" Target="../slideLayouts/slideLayout4.xml"/></Relationships>
</file>

<file path=ppt/slides/_rels/slide52.xml.rels><?xml version="1.0" encoding="UTF-8" standalone="yes"?>
<Relationships xmlns="http://schemas.openxmlformats.org/package/2006/relationships"><Relationship Id="rId3" Type="http://schemas.openxmlformats.org/officeDocument/2006/relationships/image" Target="../media/image37.gif"/><Relationship Id="rId2" Type="http://schemas.openxmlformats.org/officeDocument/2006/relationships/notesSlide" Target="../notesSlides/notesSlide52.xml"/><Relationship Id="rId1" Type="http://schemas.openxmlformats.org/officeDocument/2006/relationships/slideLayout" Target="../slideLayouts/slideLayout4.xml"/><Relationship Id="rId4" Type="http://schemas.openxmlformats.org/officeDocument/2006/relationships/image" Target="../media/image2.png"/></Relationships>
</file>

<file path=ppt/slides/_rels/slide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8.xml"/><Relationship Id="rId1" Type="http://schemas.openxmlformats.org/officeDocument/2006/relationships/slideLayout" Target="../slideLayouts/slideLayout4.xml"/><Relationship Id="rId5" Type="http://schemas.openxmlformats.org/officeDocument/2006/relationships/image" Target="../media/image14.jpeg"/><Relationship Id="rId4" Type="http://schemas.openxmlformats.org/officeDocument/2006/relationships/image" Target="../media/image13.jpeg"/></Relationships>
</file>

<file path=ppt/slides/_rels/slide9.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9.xml"/><Relationship Id="rId1" Type="http://schemas.openxmlformats.org/officeDocument/2006/relationships/slideLayout" Target="../slideLayouts/slideLayout4.xml"/><Relationship Id="rId5" Type="http://schemas.openxmlformats.org/officeDocument/2006/relationships/image" Target="../media/image17.jpeg"/><Relationship Id="rId4" Type="http://schemas.openxmlformats.org/officeDocument/2006/relationships/image" Target="../media/image16.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3" name="Picture 22">
            <a:extLst>
              <a:ext uri="{FF2B5EF4-FFF2-40B4-BE49-F238E27FC236}">
                <a16:creationId xmlns:a16="http://schemas.microsoft.com/office/drawing/2014/main" id="{B6EE1936-E2D4-6385-4682-26710AF9C5AB}"/>
              </a:ext>
            </a:extLst>
          </p:cNvPr>
          <p:cNvPicPr>
            <a:picLocks noChangeAspect="1"/>
          </p:cNvPicPr>
          <p:nvPr/>
        </p:nvPicPr>
        <p:blipFill>
          <a:blip r:embed="rId3"/>
          <a:stretch>
            <a:fillRect/>
          </a:stretch>
        </p:blipFill>
        <p:spPr>
          <a:xfrm>
            <a:off x="0" y="-351691"/>
            <a:ext cx="12839211" cy="7336692"/>
          </a:xfrm>
          <a:prstGeom prst="rect">
            <a:avLst/>
          </a:prstGeom>
        </p:spPr>
      </p:pic>
      <p:sp>
        <p:nvSpPr>
          <p:cNvPr id="8" name="Shape 286"/>
          <p:cNvSpPr/>
          <p:nvPr/>
        </p:nvSpPr>
        <p:spPr>
          <a:xfrm>
            <a:off x="9159628" y="6580449"/>
            <a:ext cx="2632568" cy="292384"/>
          </a:xfrm>
          <a:prstGeom prst="rect">
            <a:avLst/>
          </a:prstGeom>
          <a:ln w="12700">
            <a:miter lim="400000"/>
          </a:ln>
          <a:extLst>
            <a:ext uri="{C572A759-6A51-4108-AA02-DFA0A04FC94B}">
              <ma14:wrappingTextBoxFlag xmlns:ma14="http://schemas.microsoft.com/office/mac/drawingml/2011/main" xmlns="" val="1"/>
            </a:ext>
          </a:extLst>
        </p:spPr>
        <p:txBody>
          <a:bodyPr wrap="square" lIns="45718" tIns="45718" rIns="45718" bIns="45718">
            <a:spAutoFit/>
          </a:bodyPr>
          <a:lstStyle/>
          <a:p>
            <a:pPr algn="ctr" defTabSz="914400">
              <a:spcBef>
                <a:spcPts val="300"/>
              </a:spcBef>
              <a:defRPr sz="1300">
                <a:solidFill>
                  <a:srgbClr val="FFFFFF"/>
                </a:solidFill>
                <a:latin typeface="Segoe UI Light"/>
                <a:ea typeface="Segoe UI Light"/>
                <a:cs typeface="Segoe UI Light"/>
                <a:sym typeface="Segoe UI Light"/>
              </a:defRPr>
            </a:pPr>
            <a:r>
              <a:rPr lang="en-US">
                <a:effectLst>
                  <a:outerShdw blurRad="38100" dist="38100" dir="2700000" algn="tl">
                    <a:srgbClr val="000000">
                      <a:alpha val="43137"/>
                    </a:srgbClr>
                  </a:outerShdw>
                </a:effectLst>
                <a:latin typeface="Consolas" panose="020B0609020204030204" pitchFamily="49" charset="0"/>
              </a:rPr>
              <a:t>Chrissy LeMaire, MVP</a:t>
            </a:r>
            <a:endParaRPr>
              <a:effectLst>
                <a:outerShdw blurRad="38100" dist="38100" dir="2700000" algn="tl">
                  <a:srgbClr val="000000">
                    <a:alpha val="43137"/>
                  </a:srgbClr>
                </a:outerShdw>
              </a:effectLst>
              <a:latin typeface="Consolas" panose="020B0609020204030204" pitchFamily="49" charset="0"/>
            </a:endParaRPr>
          </a:p>
        </p:txBody>
      </p:sp>
      <p:sp>
        <p:nvSpPr>
          <p:cNvPr id="11" name="TextBox 10">
            <a:extLst>
              <a:ext uri="{FF2B5EF4-FFF2-40B4-BE49-F238E27FC236}">
                <a16:creationId xmlns:a16="http://schemas.microsoft.com/office/drawing/2014/main" id="{FC516EAA-5C36-BA98-6348-E797CD6000A3}"/>
              </a:ext>
            </a:extLst>
          </p:cNvPr>
          <p:cNvSpPr txBox="1"/>
          <p:nvPr/>
        </p:nvSpPr>
        <p:spPr>
          <a:xfrm>
            <a:off x="8518525" y="5879536"/>
            <a:ext cx="3914775" cy="677108"/>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pPr algn="ctr"/>
            <a:r>
              <a:rPr lang="en-US" sz="3800">
                <a:solidFill>
                  <a:srgbClr val="ED630C"/>
                </a:solidFill>
                <a:effectLst>
                  <a:outerShdw blurRad="38100" dist="38100" dir="2700000" algn="tl">
                    <a:srgbClr val="000000">
                      <a:alpha val="43137"/>
                    </a:srgbClr>
                  </a:outerShdw>
                </a:effectLst>
              </a:rPr>
              <a:t>AI </a:t>
            </a:r>
            <a:r>
              <a:rPr lang="en-US" sz="3800">
                <a:solidFill>
                  <a:srgbClr val="2F98BC"/>
                </a:solidFill>
                <a:effectLst>
                  <a:outerShdw blurRad="38100" dist="38100" dir="2700000" algn="tl">
                    <a:srgbClr val="000000">
                      <a:alpha val="43137"/>
                    </a:srgbClr>
                  </a:outerShdw>
                </a:effectLst>
              </a:rPr>
              <a:t>at </a:t>
            </a:r>
            <a:r>
              <a:rPr lang="en-US" sz="3800">
                <a:solidFill>
                  <a:srgbClr val="10233D"/>
                </a:solidFill>
                <a:effectLst>
                  <a:outerShdw blurRad="38100" dist="38100" dir="2700000" algn="tl">
                    <a:srgbClr val="000000">
                      <a:alpha val="43137"/>
                    </a:srgbClr>
                  </a:outerShdw>
                </a:effectLst>
              </a:rPr>
              <a:t>Work</a:t>
            </a:r>
            <a:endParaRPr lang="en-US" sz="3800">
              <a:solidFill>
                <a:srgbClr val="ED630C"/>
              </a:solidFill>
              <a:effectLst>
                <a:outerShdw blurRad="38100" dist="38100" dir="2700000" algn="tl">
                  <a:srgbClr val="000000">
                    <a:alpha val="43137"/>
                  </a:srgbClr>
                </a:outerShdw>
              </a:effectLst>
            </a:endParaRPr>
          </a:p>
        </p:txBody>
      </p:sp>
      <p:sp>
        <p:nvSpPr>
          <p:cNvPr id="2" name="AutoShape 2" descr="Create a PowerPoint cover image symbolizing 'Building a Copilot in PowerShell'. The design should incorporate a futuristic robot pilot, set against a background of digital elements and circuit patterns, reflecting the integration of technology and automation. The color palette should include blues, whites, and bright orange accents. This image is intended for professional presentation use, focusing on a modern, high-tech aesthetic without additional text.">
            <a:extLst>
              <a:ext uri="{FF2B5EF4-FFF2-40B4-BE49-F238E27FC236}">
                <a16:creationId xmlns:a16="http://schemas.microsoft.com/office/drawing/2014/main" id="{347427B2-4D72-73FD-16AC-DB279DE29BB3}"/>
              </a:ext>
            </a:extLst>
          </p:cNvPr>
          <p:cNvSpPr>
            <a:spLocks noChangeAspect="1" noChangeArrowheads="1"/>
          </p:cNvSpPr>
          <p:nvPr/>
        </p:nvSpPr>
        <p:spPr bwMode="auto">
          <a:xfrm>
            <a:off x="6064250" y="33401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20" name="Picture 19">
            <a:extLst>
              <a:ext uri="{FF2B5EF4-FFF2-40B4-BE49-F238E27FC236}">
                <a16:creationId xmlns:a16="http://schemas.microsoft.com/office/drawing/2014/main" id="{B5CA5036-7B23-2A7A-9204-55A1256DE7A8}"/>
              </a:ext>
            </a:extLst>
          </p:cNvPr>
          <p:cNvPicPr>
            <a:picLocks noChangeAspect="1"/>
          </p:cNvPicPr>
          <p:nvPr/>
        </p:nvPicPr>
        <p:blipFill>
          <a:blip r:embed="rId4"/>
          <a:stretch>
            <a:fillRect/>
          </a:stretch>
        </p:blipFill>
        <p:spPr>
          <a:xfrm>
            <a:off x="4847203" y="904458"/>
            <a:ext cx="3144803" cy="4975078"/>
          </a:xfrm>
          <a:prstGeom prst="rect">
            <a:avLst/>
          </a:prstGeom>
        </p:spPr>
      </p:pic>
    </p:spTree>
    <p:extLst>
      <p:ext uri="{BB962C8B-B14F-4D97-AF65-F5344CB8AC3E}">
        <p14:creationId xmlns:p14="http://schemas.microsoft.com/office/powerpoint/2010/main" val="3143263225"/>
      </p:ext>
    </p:extLst>
  </p:cSld>
  <p:clrMapOvr>
    <a:masterClrMapping/>
  </p:clrMapOvr>
  <p:transition spd="slow"/>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E9E9E9"/>
        </a:solidFill>
        <a:effectLst/>
      </p:bgPr>
    </p:bg>
    <p:spTree>
      <p:nvGrpSpPr>
        <p:cNvPr id="1" name=""/>
        <p:cNvGrpSpPr/>
        <p:nvPr/>
      </p:nvGrpSpPr>
      <p:grpSpPr>
        <a:xfrm>
          <a:off x="0" y="0"/>
          <a:ext cx="0" cy="0"/>
          <a:chOff x="0" y="0"/>
          <a:chExt cx="0" cy="0"/>
        </a:xfrm>
      </p:grpSpPr>
      <p:sp>
        <p:nvSpPr>
          <p:cNvPr id="454" name="Shape 454"/>
          <p:cNvSpPr/>
          <p:nvPr/>
        </p:nvSpPr>
        <p:spPr>
          <a:xfrm>
            <a:off x="266249" y="265404"/>
            <a:ext cx="11883829" cy="1654809"/>
          </a:xfrm>
          <a:prstGeom prst="rect">
            <a:avLst/>
          </a:prstGeom>
          <a:ln w="12700">
            <a:miter lim="400000"/>
          </a:ln>
          <a:extLst>
            <a:ext uri="{C572A759-6A51-4108-AA02-DFA0A04FC94B}">
              <ma14:wrappingTextBoxFlag xmlns:ma14="http://schemas.microsoft.com/office/mac/drawingml/2011/main" xmlns="" val="1"/>
            </a:ext>
          </a:extLst>
        </p:spPr>
        <p:txBody>
          <a:bodyPr lIns="91438" tIns="91438" rIns="91438" bIns="91438">
            <a:spAutoFit/>
          </a:bodyPr>
          <a:lstStyle>
            <a:lvl1pPr defTabSz="932563">
              <a:lnSpc>
                <a:spcPct val="90000"/>
              </a:lnSpc>
              <a:defRPr sz="5100" spc="-102">
                <a:solidFill>
                  <a:schemeClr val="accent1"/>
                </a:solidFill>
                <a:latin typeface="Segoe UI Light"/>
                <a:ea typeface="Segoe UI Light"/>
                <a:cs typeface="Segoe UI Light"/>
                <a:sym typeface="Segoe UI Light"/>
              </a:defRPr>
            </a:lvl1pPr>
          </a:lstStyle>
          <a:p>
            <a:br/>
            <a:endParaRPr/>
          </a:p>
        </p:txBody>
      </p:sp>
      <p:pic>
        <p:nvPicPr>
          <p:cNvPr id="4" name="Picture 3">
            <a:extLst>
              <a:ext uri="{FF2B5EF4-FFF2-40B4-BE49-F238E27FC236}">
                <a16:creationId xmlns:a16="http://schemas.microsoft.com/office/drawing/2014/main" id="{56CB3802-DE1D-B903-7EC7-57FE6A53DE76}"/>
              </a:ext>
            </a:extLst>
          </p:cNvPr>
          <p:cNvPicPr>
            <a:picLocks noChangeAspect="1"/>
          </p:cNvPicPr>
          <p:nvPr/>
        </p:nvPicPr>
        <p:blipFill>
          <a:blip r:embed="rId3"/>
          <a:stretch>
            <a:fillRect/>
          </a:stretch>
        </p:blipFill>
        <p:spPr>
          <a:xfrm>
            <a:off x="3614037" y="0"/>
            <a:ext cx="5205226" cy="6985000"/>
          </a:xfrm>
          <a:prstGeom prst="rect">
            <a:avLst/>
          </a:prstGeom>
        </p:spPr>
      </p:pic>
    </p:spTree>
    <p:extLst>
      <p:ext uri="{BB962C8B-B14F-4D97-AF65-F5344CB8AC3E}">
        <p14:creationId xmlns:p14="http://schemas.microsoft.com/office/powerpoint/2010/main" val="484295606"/>
      </p:ext>
    </p:extLst>
  </p:cSld>
  <p:clrMapOvr>
    <a:masterClrMapping/>
  </p:clrMapOvr>
  <p:transition spd="slow"/>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666666"/>
        </a:solidFill>
        <a:effectLst/>
      </p:bgPr>
    </p:bg>
    <p:spTree>
      <p:nvGrpSpPr>
        <p:cNvPr id="1" name=""/>
        <p:cNvGrpSpPr/>
        <p:nvPr/>
      </p:nvGrpSpPr>
      <p:grpSpPr>
        <a:xfrm>
          <a:off x="0" y="0"/>
          <a:ext cx="0" cy="0"/>
          <a:chOff x="0" y="0"/>
          <a:chExt cx="0" cy="0"/>
        </a:xfrm>
      </p:grpSpPr>
      <p:sp>
        <p:nvSpPr>
          <p:cNvPr id="454" name="Shape 454"/>
          <p:cNvSpPr/>
          <p:nvPr/>
        </p:nvSpPr>
        <p:spPr>
          <a:xfrm>
            <a:off x="266249" y="265404"/>
            <a:ext cx="11883829" cy="1654809"/>
          </a:xfrm>
          <a:prstGeom prst="rect">
            <a:avLst/>
          </a:prstGeom>
          <a:ln w="12700">
            <a:miter lim="400000"/>
          </a:ln>
          <a:extLst>
            <a:ext uri="{C572A759-6A51-4108-AA02-DFA0A04FC94B}">
              <ma14:wrappingTextBoxFlag xmlns:ma14="http://schemas.microsoft.com/office/mac/drawingml/2011/main" xmlns="" val="1"/>
            </a:ext>
          </a:extLst>
        </p:spPr>
        <p:txBody>
          <a:bodyPr lIns="91438" tIns="91438" rIns="91438" bIns="91438">
            <a:spAutoFit/>
          </a:bodyPr>
          <a:lstStyle>
            <a:lvl1pPr defTabSz="932563">
              <a:lnSpc>
                <a:spcPct val="90000"/>
              </a:lnSpc>
              <a:defRPr sz="5100" spc="-102">
                <a:solidFill>
                  <a:schemeClr val="accent1"/>
                </a:solidFill>
                <a:latin typeface="Segoe UI Light"/>
                <a:ea typeface="Segoe UI Light"/>
                <a:cs typeface="Segoe UI Light"/>
                <a:sym typeface="Segoe UI Light"/>
              </a:defRPr>
            </a:lvl1pPr>
          </a:lstStyle>
          <a:p>
            <a:br/>
            <a:endParaRPr/>
          </a:p>
        </p:txBody>
      </p:sp>
      <p:pic>
        <p:nvPicPr>
          <p:cNvPr id="6148" name="Picture 4">
            <a:extLst>
              <a:ext uri="{FF2B5EF4-FFF2-40B4-BE49-F238E27FC236}">
                <a16:creationId xmlns:a16="http://schemas.microsoft.com/office/drawing/2014/main" id="{02BEFBB8-E43A-62F7-FE2B-BAA5B2278DB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75812" y="454271"/>
            <a:ext cx="11619748" cy="604280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65705974"/>
      </p:ext>
    </p:extLst>
  </p:cSld>
  <p:clrMapOvr>
    <a:masterClrMapping/>
  </p:clrMapOvr>
  <p:transition spd="slow"/>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666666"/>
        </a:solidFill>
        <a:effectLst/>
      </p:bgPr>
    </p:bg>
    <p:spTree>
      <p:nvGrpSpPr>
        <p:cNvPr id="1" name=""/>
        <p:cNvGrpSpPr/>
        <p:nvPr/>
      </p:nvGrpSpPr>
      <p:grpSpPr>
        <a:xfrm>
          <a:off x="0" y="0"/>
          <a:ext cx="0" cy="0"/>
          <a:chOff x="0" y="0"/>
          <a:chExt cx="0" cy="0"/>
        </a:xfrm>
      </p:grpSpPr>
      <p:sp>
        <p:nvSpPr>
          <p:cNvPr id="454" name="Shape 454"/>
          <p:cNvSpPr/>
          <p:nvPr/>
        </p:nvSpPr>
        <p:spPr>
          <a:xfrm>
            <a:off x="266249" y="265404"/>
            <a:ext cx="11883829" cy="1654809"/>
          </a:xfrm>
          <a:prstGeom prst="rect">
            <a:avLst/>
          </a:prstGeom>
          <a:ln w="12700">
            <a:miter lim="400000"/>
          </a:ln>
          <a:extLst>
            <a:ext uri="{C572A759-6A51-4108-AA02-DFA0A04FC94B}">
              <ma14:wrappingTextBoxFlag xmlns:ma14="http://schemas.microsoft.com/office/mac/drawingml/2011/main" xmlns="" val="1"/>
            </a:ext>
          </a:extLst>
        </p:spPr>
        <p:txBody>
          <a:bodyPr lIns="91438" tIns="91438" rIns="91438" bIns="91438">
            <a:spAutoFit/>
          </a:bodyPr>
          <a:lstStyle>
            <a:lvl1pPr defTabSz="932563">
              <a:lnSpc>
                <a:spcPct val="90000"/>
              </a:lnSpc>
              <a:defRPr sz="5100" spc="-102">
                <a:solidFill>
                  <a:schemeClr val="accent1"/>
                </a:solidFill>
                <a:latin typeface="Segoe UI Light"/>
                <a:ea typeface="Segoe UI Light"/>
                <a:cs typeface="Segoe UI Light"/>
                <a:sym typeface="Segoe UI Light"/>
              </a:defRPr>
            </a:lvl1pPr>
          </a:lstStyle>
          <a:p>
            <a:br/>
            <a:endParaRPr/>
          </a:p>
        </p:txBody>
      </p:sp>
      <p:grpSp>
        <p:nvGrpSpPr>
          <p:cNvPr id="2" name="Group 1">
            <a:extLst>
              <a:ext uri="{FF2B5EF4-FFF2-40B4-BE49-F238E27FC236}">
                <a16:creationId xmlns:a16="http://schemas.microsoft.com/office/drawing/2014/main" id="{13308766-D99D-016E-78D8-5F85A43838E5}"/>
              </a:ext>
            </a:extLst>
          </p:cNvPr>
          <p:cNvGrpSpPr/>
          <p:nvPr/>
        </p:nvGrpSpPr>
        <p:grpSpPr>
          <a:xfrm>
            <a:off x="86447" y="332645"/>
            <a:ext cx="12288978" cy="6283686"/>
            <a:chOff x="86447" y="114929"/>
            <a:chExt cx="12288978" cy="6283686"/>
          </a:xfrm>
        </p:grpSpPr>
        <p:pic>
          <p:nvPicPr>
            <p:cNvPr id="6148" name="Picture 4">
              <a:extLst>
                <a:ext uri="{FF2B5EF4-FFF2-40B4-BE49-F238E27FC236}">
                  <a16:creationId xmlns:a16="http://schemas.microsoft.com/office/drawing/2014/main" id="{02BEFBB8-E43A-62F7-FE2B-BAA5B2278DBD}"/>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86447" y="114929"/>
              <a:ext cx="5870454" cy="3052906"/>
            </a:xfrm>
            <a:prstGeom prst="rect">
              <a:avLst/>
            </a:prstGeom>
            <a:noFill/>
            <a:extLst>
              <a:ext uri="{909E8E84-426E-40DD-AFC4-6F175D3DCCD1}">
                <a14:hiddenFill xmlns:a14="http://schemas.microsoft.com/office/drawing/2010/main">
                  <a:solidFill>
                    <a:srgbClr val="FFFFFF"/>
                  </a:solidFill>
                </a14:hiddenFill>
              </a:ext>
            </a:extLst>
          </p:spPr>
        </p:pic>
        <p:pic>
          <p:nvPicPr>
            <p:cNvPr id="6150" name="Picture 6">
              <a:extLst>
                <a:ext uri="{FF2B5EF4-FFF2-40B4-BE49-F238E27FC236}">
                  <a16:creationId xmlns:a16="http://schemas.microsoft.com/office/drawing/2014/main" id="{08BF3531-9EAF-AA0E-1DBD-EDF2EC4D38BC}"/>
                </a:ext>
              </a:extLst>
            </p:cNvPr>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5293608" y="2326478"/>
              <a:ext cx="7081817" cy="4072137"/>
            </a:xfrm>
            <a:prstGeom prst="rect">
              <a:avLst/>
            </a:prstGeom>
            <a:noFill/>
            <a:extLst>
              <a:ext uri="{909E8E84-426E-40DD-AFC4-6F175D3DCCD1}">
                <a14:hiddenFill xmlns:a14="http://schemas.microsoft.com/office/drawing/2010/main">
                  <a:solidFill>
                    <a:srgbClr val="FFFFFF"/>
                  </a:solidFill>
                </a14:hiddenFill>
              </a:ext>
            </a:extLst>
          </p:spPr>
        </p:pic>
      </p:grpSp>
    </p:spTree>
    <p:extLst>
      <p:ext uri="{BB962C8B-B14F-4D97-AF65-F5344CB8AC3E}">
        <p14:creationId xmlns:p14="http://schemas.microsoft.com/office/powerpoint/2010/main" val="1056541608"/>
      </p:ext>
    </p:extLst>
  </p:cSld>
  <p:clrMapOvr>
    <a:masterClrMapping/>
  </p:clrMapOvr>
  <p:transition spd="slow"/>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4" name="Shape 454"/>
          <p:cNvSpPr/>
          <p:nvPr/>
        </p:nvSpPr>
        <p:spPr>
          <a:xfrm>
            <a:off x="266249" y="265404"/>
            <a:ext cx="11883829" cy="1654809"/>
          </a:xfrm>
          <a:prstGeom prst="rect">
            <a:avLst/>
          </a:prstGeom>
          <a:ln w="12700">
            <a:miter lim="400000"/>
          </a:ln>
          <a:extLst>
            <a:ext uri="{C572A759-6A51-4108-AA02-DFA0A04FC94B}">
              <ma14:wrappingTextBoxFlag xmlns:ma14="http://schemas.microsoft.com/office/mac/drawingml/2011/main" xmlns="" val="1"/>
            </a:ext>
          </a:extLst>
        </p:spPr>
        <p:txBody>
          <a:bodyPr lIns="91438" tIns="91438" rIns="91438" bIns="91438">
            <a:spAutoFit/>
          </a:bodyPr>
          <a:lstStyle>
            <a:lvl1pPr defTabSz="932563">
              <a:lnSpc>
                <a:spcPct val="90000"/>
              </a:lnSpc>
              <a:defRPr sz="5100" spc="-102">
                <a:solidFill>
                  <a:schemeClr val="accent1"/>
                </a:solidFill>
                <a:latin typeface="Segoe UI Light"/>
                <a:ea typeface="Segoe UI Light"/>
                <a:cs typeface="Segoe UI Light"/>
                <a:sym typeface="Segoe UI Light"/>
              </a:defRPr>
            </a:lvl1pPr>
          </a:lstStyle>
          <a:p>
            <a:br/>
            <a:endParaRPr/>
          </a:p>
        </p:txBody>
      </p:sp>
      <p:sp>
        <p:nvSpPr>
          <p:cNvPr id="4" name="Shape 263">
            <a:extLst>
              <a:ext uri="{FF2B5EF4-FFF2-40B4-BE49-F238E27FC236}">
                <a16:creationId xmlns:a16="http://schemas.microsoft.com/office/drawing/2014/main" id="{6091FD65-6788-E8A0-F8ED-651A2C370505}"/>
              </a:ext>
            </a:extLst>
          </p:cNvPr>
          <p:cNvSpPr/>
          <p:nvPr/>
        </p:nvSpPr>
        <p:spPr>
          <a:xfrm>
            <a:off x="2647" y="6456414"/>
            <a:ext cx="12433828" cy="548408"/>
          </a:xfrm>
          <a:prstGeom prst="rect">
            <a:avLst/>
          </a:prstGeom>
          <a:solidFill>
            <a:srgbClr val="10233D"/>
          </a:solidFill>
          <a:ln w="12700">
            <a:solidFill>
              <a:srgbClr val="65666B"/>
            </a:solidFill>
            <a:miter lim="400000"/>
          </a:ln>
        </p:spPr>
        <p:txBody>
          <a:bodyPr lIns="146304" tIns="146304" rIns="146304" bIns="146304" anchor="ctr"/>
          <a:lstStyle/>
          <a:p>
            <a:pPr defTabSz="776329">
              <a:lnSpc>
                <a:spcPct val="90000"/>
              </a:lnSpc>
              <a:defRPr sz="2400">
                <a:ln w="9525">
                  <a:solidFill>
                    <a:srgbClr val="FFFFFF">
                      <a:alpha val="0"/>
                    </a:srgbClr>
                  </a:solidFill>
                </a:ln>
                <a:solidFill>
                  <a:srgbClr val="FFFFFF"/>
                </a:solidFill>
                <a:latin typeface="Segoe UI Light"/>
                <a:ea typeface="Segoe UI Light"/>
                <a:cs typeface="Segoe UI Light"/>
                <a:sym typeface="Segoe UI Light"/>
              </a:defRPr>
            </a:pPr>
            <a:endParaRPr/>
          </a:p>
        </p:txBody>
      </p:sp>
      <p:sp>
        <p:nvSpPr>
          <p:cNvPr id="6" name="Shape 286">
            <a:extLst>
              <a:ext uri="{FF2B5EF4-FFF2-40B4-BE49-F238E27FC236}">
                <a16:creationId xmlns:a16="http://schemas.microsoft.com/office/drawing/2014/main" id="{E9237C96-B2B0-0A14-50B9-3889AD4E58F7}"/>
              </a:ext>
            </a:extLst>
          </p:cNvPr>
          <p:cNvSpPr/>
          <p:nvPr/>
        </p:nvSpPr>
        <p:spPr>
          <a:xfrm>
            <a:off x="2721294" y="6595161"/>
            <a:ext cx="7226474" cy="294639"/>
          </a:xfrm>
          <a:prstGeom prst="rect">
            <a:avLst/>
          </a:prstGeom>
          <a:ln w="12700">
            <a:miter lim="400000"/>
          </a:ln>
          <a:extLst>
            <a:ext uri="{C572A759-6A51-4108-AA02-DFA0A04FC94B}">
              <ma14:wrappingTextBoxFlag xmlns:ma14="http://schemas.microsoft.com/office/mac/drawingml/2011/main" xmlns="" val="1"/>
            </a:ext>
          </a:extLst>
        </p:spPr>
        <p:txBody>
          <a:bodyPr lIns="45718" tIns="45718" rIns="45718" bIns="45718">
            <a:spAutoFit/>
          </a:bodyPr>
          <a:lstStyle/>
          <a:p>
            <a:pPr algn="ctr" defTabSz="914400">
              <a:spcBef>
                <a:spcPts val="300"/>
              </a:spcBef>
              <a:defRPr sz="1300">
                <a:solidFill>
                  <a:srgbClr val="FFFFFF"/>
                </a:solidFill>
                <a:latin typeface="Segoe UI Light"/>
                <a:ea typeface="Segoe UI Light"/>
                <a:cs typeface="Segoe UI Light"/>
                <a:sym typeface="Segoe UI Light"/>
              </a:defRPr>
            </a:pPr>
            <a:r>
              <a:rPr lang="en-US">
                <a:latin typeface="Consolas" panose="020B0609020204030204" pitchFamily="49" charset="0"/>
              </a:rPr>
              <a:t>AI at Work</a:t>
            </a:r>
          </a:p>
        </p:txBody>
      </p:sp>
      <p:sp>
        <p:nvSpPr>
          <p:cNvPr id="7" name="Shape 440">
            <a:extLst>
              <a:ext uri="{FF2B5EF4-FFF2-40B4-BE49-F238E27FC236}">
                <a16:creationId xmlns:a16="http://schemas.microsoft.com/office/drawing/2014/main" id="{C4F346A2-7352-87F6-0411-4A08358B6E92}"/>
              </a:ext>
            </a:extLst>
          </p:cNvPr>
          <p:cNvSpPr txBox="1">
            <a:spLocks/>
          </p:cNvSpPr>
          <p:nvPr/>
        </p:nvSpPr>
        <p:spPr>
          <a:xfrm>
            <a:off x="266249" y="265404"/>
            <a:ext cx="11883829" cy="946145"/>
          </a:xfrm>
          <a:prstGeom prst="rect">
            <a:avLst/>
          </a:prstGeom>
          <a:ln w="12700">
            <a:miter lim="400000"/>
          </a:ln>
          <a:extLst>
            <a:ext uri="{C572A759-6A51-4108-AA02-DFA0A04FC94B}">
              <ma14:wrappingTextBoxFlag xmlns:ma14="http://schemas.microsoft.com/office/mac/drawingml/2011/main" xmlns="" val="1"/>
            </a:ext>
          </a:extLst>
        </p:spPr>
        <p:txBody>
          <a:bodyPr lIns="0" tIns="0" rIns="0" bIns="0" anchor="t">
            <a:normAutofit/>
          </a:bodyPr>
          <a:lstStyle>
            <a:lvl1pPr marL="0" marR="0" indent="0" algn="l" defTabSz="932563" rtl="0" latinLnBrk="0">
              <a:lnSpc>
                <a:spcPct val="90000"/>
              </a:lnSpc>
              <a:spcBef>
                <a:spcPts val="0"/>
              </a:spcBef>
              <a:spcAft>
                <a:spcPts val="0"/>
              </a:spcAft>
              <a:buClrTx/>
              <a:buSzTx/>
              <a:buFontTx/>
              <a:buNone/>
              <a:tabLst/>
              <a:defRPr sz="4800" b="0" i="0" u="none" strike="noStrike" cap="none" spc="-200" baseline="0">
                <a:ln>
                  <a:noFill/>
                </a:ln>
                <a:solidFill>
                  <a:schemeClr val="accent5"/>
                </a:solidFill>
                <a:uFillTx/>
                <a:latin typeface="Segoe UI Light"/>
                <a:ea typeface="Segoe UI Light"/>
                <a:cs typeface="Segoe UI Light"/>
                <a:sym typeface="Segoe UI Light"/>
              </a:defRPr>
            </a:lvl1pPr>
            <a:lvl2pPr marL="0" marR="0" indent="0" algn="l" defTabSz="931316" rtl="0" latinLnBrk="0">
              <a:lnSpc>
                <a:spcPct val="90000"/>
              </a:lnSpc>
              <a:spcBef>
                <a:spcPts val="0"/>
              </a:spcBef>
              <a:spcAft>
                <a:spcPts val="0"/>
              </a:spcAft>
              <a:buClrTx/>
              <a:buSzTx/>
              <a:buFontTx/>
              <a:buNone/>
              <a:tabLst/>
              <a:defRPr sz="4400" b="0" i="0" u="none" strike="noStrike" cap="none" spc="0" baseline="0">
                <a:ln>
                  <a:noFill/>
                </a:ln>
                <a:solidFill>
                  <a:srgbClr val="000000"/>
                </a:solidFill>
                <a:uFillTx/>
                <a:latin typeface="Calibri"/>
                <a:ea typeface="Calibri"/>
                <a:cs typeface="Calibri"/>
                <a:sym typeface="Calibri"/>
              </a:defRPr>
            </a:lvl2pPr>
            <a:lvl3pPr marL="0" marR="0" indent="0" algn="l" defTabSz="931316" rtl="0" latinLnBrk="0">
              <a:lnSpc>
                <a:spcPct val="90000"/>
              </a:lnSpc>
              <a:spcBef>
                <a:spcPts val="0"/>
              </a:spcBef>
              <a:spcAft>
                <a:spcPts val="0"/>
              </a:spcAft>
              <a:buClrTx/>
              <a:buSzTx/>
              <a:buFontTx/>
              <a:buNone/>
              <a:tabLst/>
              <a:defRPr sz="4400" b="0" i="0" u="none" strike="noStrike" cap="none" spc="0" baseline="0">
                <a:ln>
                  <a:noFill/>
                </a:ln>
                <a:solidFill>
                  <a:srgbClr val="000000"/>
                </a:solidFill>
                <a:uFillTx/>
                <a:latin typeface="Calibri"/>
                <a:ea typeface="Calibri"/>
                <a:cs typeface="Calibri"/>
                <a:sym typeface="Calibri"/>
              </a:defRPr>
            </a:lvl3pPr>
            <a:lvl4pPr marL="0" marR="0" indent="0" algn="l" defTabSz="931316" rtl="0" latinLnBrk="0">
              <a:lnSpc>
                <a:spcPct val="90000"/>
              </a:lnSpc>
              <a:spcBef>
                <a:spcPts val="0"/>
              </a:spcBef>
              <a:spcAft>
                <a:spcPts val="0"/>
              </a:spcAft>
              <a:buClrTx/>
              <a:buSzTx/>
              <a:buFontTx/>
              <a:buNone/>
              <a:tabLst/>
              <a:defRPr sz="4400" b="0" i="0" u="none" strike="noStrike" cap="none" spc="0" baseline="0">
                <a:ln>
                  <a:noFill/>
                </a:ln>
                <a:solidFill>
                  <a:srgbClr val="000000"/>
                </a:solidFill>
                <a:uFillTx/>
                <a:latin typeface="Calibri"/>
                <a:ea typeface="Calibri"/>
                <a:cs typeface="Calibri"/>
                <a:sym typeface="Calibri"/>
              </a:defRPr>
            </a:lvl4pPr>
            <a:lvl5pPr marL="0" marR="0" indent="0" algn="l" defTabSz="931316" rtl="0" latinLnBrk="0">
              <a:lnSpc>
                <a:spcPct val="90000"/>
              </a:lnSpc>
              <a:spcBef>
                <a:spcPts val="0"/>
              </a:spcBef>
              <a:spcAft>
                <a:spcPts val="0"/>
              </a:spcAft>
              <a:buClrTx/>
              <a:buSzTx/>
              <a:buFontTx/>
              <a:buNone/>
              <a:tabLst/>
              <a:defRPr sz="4400" b="0" i="0" u="none" strike="noStrike" cap="none" spc="0" baseline="0">
                <a:ln>
                  <a:noFill/>
                </a:ln>
                <a:solidFill>
                  <a:srgbClr val="000000"/>
                </a:solidFill>
                <a:uFillTx/>
                <a:latin typeface="Calibri"/>
                <a:ea typeface="Calibri"/>
                <a:cs typeface="Calibri"/>
                <a:sym typeface="Calibri"/>
              </a:defRPr>
            </a:lvl5pPr>
            <a:lvl6pPr marL="0" marR="0" indent="0" algn="l" defTabSz="931316" rtl="0" latinLnBrk="0">
              <a:lnSpc>
                <a:spcPct val="90000"/>
              </a:lnSpc>
              <a:spcBef>
                <a:spcPts val="0"/>
              </a:spcBef>
              <a:spcAft>
                <a:spcPts val="0"/>
              </a:spcAft>
              <a:buClrTx/>
              <a:buSzTx/>
              <a:buFontTx/>
              <a:buNone/>
              <a:tabLst/>
              <a:defRPr sz="4400" b="0" i="0" u="none" strike="noStrike" cap="none" spc="0" baseline="0">
                <a:ln>
                  <a:noFill/>
                </a:ln>
                <a:solidFill>
                  <a:srgbClr val="000000"/>
                </a:solidFill>
                <a:uFillTx/>
                <a:latin typeface="Calibri"/>
                <a:ea typeface="Calibri"/>
                <a:cs typeface="Calibri"/>
                <a:sym typeface="Calibri"/>
              </a:defRPr>
            </a:lvl6pPr>
            <a:lvl7pPr marL="0" marR="0" indent="0" algn="l" defTabSz="931316" rtl="0" latinLnBrk="0">
              <a:lnSpc>
                <a:spcPct val="90000"/>
              </a:lnSpc>
              <a:spcBef>
                <a:spcPts val="0"/>
              </a:spcBef>
              <a:spcAft>
                <a:spcPts val="0"/>
              </a:spcAft>
              <a:buClrTx/>
              <a:buSzTx/>
              <a:buFontTx/>
              <a:buNone/>
              <a:tabLst/>
              <a:defRPr sz="4400" b="0" i="0" u="none" strike="noStrike" cap="none" spc="0" baseline="0">
                <a:ln>
                  <a:noFill/>
                </a:ln>
                <a:solidFill>
                  <a:srgbClr val="000000"/>
                </a:solidFill>
                <a:uFillTx/>
                <a:latin typeface="Calibri"/>
                <a:ea typeface="Calibri"/>
                <a:cs typeface="Calibri"/>
                <a:sym typeface="Calibri"/>
              </a:defRPr>
            </a:lvl7pPr>
            <a:lvl8pPr marL="0" marR="0" indent="0" algn="l" defTabSz="931316" rtl="0" latinLnBrk="0">
              <a:lnSpc>
                <a:spcPct val="90000"/>
              </a:lnSpc>
              <a:spcBef>
                <a:spcPts val="0"/>
              </a:spcBef>
              <a:spcAft>
                <a:spcPts val="0"/>
              </a:spcAft>
              <a:buClrTx/>
              <a:buSzTx/>
              <a:buFontTx/>
              <a:buNone/>
              <a:tabLst/>
              <a:defRPr sz="4400" b="0" i="0" u="none" strike="noStrike" cap="none" spc="0" baseline="0">
                <a:ln>
                  <a:noFill/>
                </a:ln>
                <a:solidFill>
                  <a:srgbClr val="000000"/>
                </a:solidFill>
                <a:uFillTx/>
                <a:latin typeface="Calibri"/>
                <a:ea typeface="Calibri"/>
                <a:cs typeface="Calibri"/>
                <a:sym typeface="Calibri"/>
              </a:defRPr>
            </a:lvl8pPr>
            <a:lvl9pPr marL="0" marR="0" indent="0" algn="l" defTabSz="931316" rtl="0" latinLnBrk="0">
              <a:lnSpc>
                <a:spcPct val="90000"/>
              </a:lnSpc>
              <a:spcBef>
                <a:spcPts val="0"/>
              </a:spcBef>
              <a:spcAft>
                <a:spcPts val="0"/>
              </a:spcAft>
              <a:buClrTx/>
              <a:buSzTx/>
              <a:buFontTx/>
              <a:buNone/>
              <a:tabLst/>
              <a:defRPr sz="4400" b="0" i="0" u="none" strike="noStrike" cap="none" spc="0" baseline="0">
                <a:ln>
                  <a:noFill/>
                </a:ln>
                <a:solidFill>
                  <a:srgbClr val="000000"/>
                </a:solidFill>
                <a:uFillTx/>
                <a:latin typeface="Calibri"/>
                <a:ea typeface="Calibri"/>
                <a:cs typeface="Calibri"/>
                <a:sym typeface="Calibri"/>
              </a:defRPr>
            </a:lvl9pPr>
          </a:lstStyle>
          <a:p>
            <a:pPr hangingPunct="1"/>
            <a:r>
              <a:rPr lang="en-US"/>
              <a:t>          </a:t>
            </a:r>
            <a:r>
              <a:rPr lang="en-US">
                <a:solidFill>
                  <a:srgbClr val="10233D"/>
                </a:solidFill>
                <a:latin typeface="Segoe UI Semibold" panose="020B0702040204020203" pitchFamily="34" charset="0"/>
                <a:cs typeface="Segoe UI Semibold" panose="020B0702040204020203" pitchFamily="34" charset="0"/>
              </a:rPr>
              <a:t>Agenda</a:t>
            </a:r>
          </a:p>
        </p:txBody>
      </p:sp>
      <p:sp>
        <p:nvSpPr>
          <p:cNvPr id="2" name="Rectangle 1">
            <a:extLst>
              <a:ext uri="{FF2B5EF4-FFF2-40B4-BE49-F238E27FC236}">
                <a16:creationId xmlns:a16="http://schemas.microsoft.com/office/drawing/2014/main" id="{BB3073CC-D61D-8526-A8C7-9FAB7371DEBE}"/>
              </a:ext>
            </a:extLst>
          </p:cNvPr>
          <p:cNvSpPr/>
          <p:nvPr/>
        </p:nvSpPr>
        <p:spPr>
          <a:xfrm>
            <a:off x="467695" y="1858059"/>
            <a:ext cx="11048444" cy="2400657"/>
          </a:xfrm>
          <a:prstGeom prst="rect">
            <a:avLst/>
          </a:prstGeom>
        </p:spPr>
        <p:txBody>
          <a:bodyPr wrap="square">
            <a:spAutoFit/>
          </a:bodyPr>
          <a:lstStyle/>
          <a:p>
            <a:pPr marL="285750" indent="-285750">
              <a:spcBef>
                <a:spcPts val="600"/>
              </a:spcBef>
              <a:spcAft>
                <a:spcPts val="600"/>
              </a:spcAft>
              <a:buFont typeface="Arial" panose="020B0604020202020204" pitchFamily="34" charset="0"/>
              <a:buChar char="•"/>
            </a:pPr>
            <a:r>
              <a:rPr lang="en-US" sz="2400">
                <a:solidFill>
                  <a:srgbClr val="10233D"/>
                </a:solidFill>
                <a:latin typeface="Arial" panose="020B0604020202020204" pitchFamily="34" charset="0"/>
                <a:cs typeface="Arial" panose="020B0604020202020204" pitchFamily="34" charset="0"/>
              </a:rPr>
              <a:t>Housekeeping</a:t>
            </a:r>
          </a:p>
          <a:p>
            <a:pPr marL="285750" indent="-285750">
              <a:spcBef>
                <a:spcPts val="600"/>
              </a:spcBef>
              <a:spcAft>
                <a:spcPts val="600"/>
              </a:spcAft>
              <a:buFont typeface="Arial" panose="020B0604020202020204" pitchFamily="34" charset="0"/>
              <a:buChar char="•"/>
            </a:pPr>
            <a:r>
              <a:rPr lang="en-US" sz="2400">
                <a:solidFill>
                  <a:srgbClr val="10233D"/>
                </a:solidFill>
                <a:latin typeface="Arial" panose="020B0604020202020204" pitchFamily="34" charset="0"/>
                <a:cs typeface="Arial" panose="020B0604020202020204" pitchFamily="34" charset="0"/>
              </a:rPr>
              <a:t>Current Lineup - Battle of the bots</a:t>
            </a:r>
          </a:p>
          <a:p>
            <a:pPr marL="285750" indent="-285750">
              <a:spcBef>
                <a:spcPts val="600"/>
              </a:spcBef>
              <a:spcAft>
                <a:spcPts val="600"/>
              </a:spcAft>
              <a:buFont typeface="Arial" panose="020B0604020202020204" pitchFamily="34" charset="0"/>
              <a:buChar char="•"/>
            </a:pPr>
            <a:r>
              <a:rPr lang="en-US" sz="2400">
                <a:solidFill>
                  <a:srgbClr val="10233D"/>
                </a:solidFill>
                <a:latin typeface="Arial" panose="020B0604020202020204" pitchFamily="34" charset="0"/>
                <a:cs typeface="Arial" panose="020B0604020202020204" pitchFamily="34" charset="0"/>
              </a:rPr>
              <a:t>Tech Solutions</a:t>
            </a:r>
          </a:p>
          <a:p>
            <a:pPr marL="285750" indent="-285750">
              <a:spcBef>
                <a:spcPts val="600"/>
              </a:spcBef>
              <a:spcAft>
                <a:spcPts val="600"/>
              </a:spcAft>
              <a:buFont typeface="Arial" panose="020B0604020202020204" pitchFamily="34" charset="0"/>
              <a:buChar char="•"/>
            </a:pPr>
            <a:r>
              <a:rPr lang="en-US" sz="2400">
                <a:solidFill>
                  <a:srgbClr val="10233D"/>
                </a:solidFill>
                <a:latin typeface="Arial" panose="020B0604020202020204" pitchFamily="34" charset="0"/>
                <a:cs typeface="Arial" panose="020B0604020202020204" pitchFamily="34" charset="0"/>
              </a:rPr>
              <a:t>People Solutions</a:t>
            </a:r>
            <a:br>
              <a:rPr lang="en-US" sz="2400">
                <a:solidFill>
                  <a:srgbClr val="10233D"/>
                </a:solidFill>
                <a:latin typeface="Arial" panose="020B0604020202020204" pitchFamily="34" charset="0"/>
                <a:cs typeface="Arial" panose="020B0604020202020204" pitchFamily="34" charset="0"/>
              </a:rPr>
            </a:br>
            <a:endParaRPr lang="en-US" sz="2400">
              <a:solidFill>
                <a:srgbClr val="10233D"/>
              </a:solidFill>
              <a:latin typeface="Arial" panose="020B0604020202020204" pitchFamily="34" charset="0"/>
              <a:cs typeface="Arial" panose="020B0604020202020204" pitchFamily="34" charset="0"/>
            </a:endParaRPr>
          </a:p>
        </p:txBody>
      </p:sp>
      <p:pic>
        <p:nvPicPr>
          <p:cNvPr id="5" name="Picture 4">
            <a:extLst>
              <a:ext uri="{FF2B5EF4-FFF2-40B4-BE49-F238E27FC236}">
                <a16:creationId xmlns:a16="http://schemas.microsoft.com/office/drawing/2014/main" id="{17638A70-0A8E-9FED-15E3-D9E768C049C1}"/>
              </a:ext>
            </a:extLst>
          </p:cNvPr>
          <p:cNvPicPr>
            <a:picLocks noChangeAspect="1"/>
          </p:cNvPicPr>
          <p:nvPr/>
        </p:nvPicPr>
        <p:blipFill>
          <a:blip r:embed="rId3"/>
          <a:stretch>
            <a:fillRect/>
          </a:stretch>
        </p:blipFill>
        <p:spPr>
          <a:xfrm>
            <a:off x="509496" y="42776"/>
            <a:ext cx="761212" cy="1204237"/>
          </a:xfrm>
          <a:prstGeom prst="rect">
            <a:avLst/>
          </a:prstGeom>
        </p:spPr>
      </p:pic>
    </p:spTree>
    <p:extLst>
      <p:ext uri="{BB962C8B-B14F-4D97-AF65-F5344CB8AC3E}">
        <p14:creationId xmlns:p14="http://schemas.microsoft.com/office/powerpoint/2010/main" val="2137097646"/>
      </p:ext>
    </p:extLst>
  </p:cSld>
  <p:clrMapOvr>
    <a:masterClrMapping/>
  </p:clrMapOvr>
  <p:transition spd="slow"/>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
                                            <p:txEl>
                                              <p:pRg st="1" end="1"/>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2">
                                            <p:txEl>
                                              <p:pRg st="2" end="2"/>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2">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4" name="Shape 454"/>
          <p:cNvSpPr/>
          <p:nvPr/>
        </p:nvSpPr>
        <p:spPr>
          <a:xfrm>
            <a:off x="266249" y="265404"/>
            <a:ext cx="11883829" cy="1654809"/>
          </a:xfrm>
          <a:prstGeom prst="rect">
            <a:avLst/>
          </a:prstGeom>
          <a:ln w="12700">
            <a:miter lim="400000"/>
          </a:ln>
          <a:extLst>
            <a:ext uri="{C572A759-6A51-4108-AA02-DFA0A04FC94B}">
              <ma14:wrappingTextBoxFlag xmlns:ma14="http://schemas.microsoft.com/office/mac/drawingml/2011/main" xmlns="" val="1"/>
            </a:ext>
          </a:extLst>
        </p:spPr>
        <p:txBody>
          <a:bodyPr lIns="91438" tIns="91438" rIns="91438" bIns="91438">
            <a:spAutoFit/>
          </a:bodyPr>
          <a:lstStyle>
            <a:lvl1pPr defTabSz="932563">
              <a:lnSpc>
                <a:spcPct val="90000"/>
              </a:lnSpc>
              <a:defRPr sz="5100" spc="-102">
                <a:solidFill>
                  <a:schemeClr val="accent1"/>
                </a:solidFill>
                <a:latin typeface="Segoe UI Light"/>
                <a:ea typeface="Segoe UI Light"/>
                <a:cs typeface="Segoe UI Light"/>
                <a:sym typeface="Segoe UI Light"/>
              </a:defRPr>
            </a:lvl1pPr>
          </a:lstStyle>
          <a:p>
            <a:br/>
            <a:endParaRPr/>
          </a:p>
        </p:txBody>
      </p:sp>
      <p:sp>
        <p:nvSpPr>
          <p:cNvPr id="4" name="Shape 263">
            <a:extLst>
              <a:ext uri="{FF2B5EF4-FFF2-40B4-BE49-F238E27FC236}">
                <a16:creationId xmlns:a16="http://schemas.microsoft.com/office/drawing/2014/main" id="{6091FD65-6788-E8A0-F8ED-651A2C370505}"/>
              </a:ext>
            </a:extLst>
          </p:cNvPr>
          <p:cNvSpPr/>
          <p:nvPr/>
        </p:nvSpPr>
        <p:spPr>
          <a:xfrm>
            <a:off x="2647" y="6456414"/>
            <a:ext cx="12433828" cy="548408"/>
          </a:xfrm>
          <a:prstGeom prst="rect">
            <a:avLst/>
          </a:prstGeom>
          <a:solidFill>
            <a:srgbClr val="10233D"/>
          </a:solidFill>
          <a:ln w="12700">
            <a:solidFill>
              <a:srgbClr val="65666B"/>
            </a:solidFill>
            <a:miter lim="400000"/>
          </a:ln>
        </p:spPr>
        <p:txBody>
          <a:bodyPr lIns="146304" tIns="146304" rIns="146304" bIns="146304" anchor="ctr"/>
          <a:lstStyle/>
          <a:p>
            <a:pPr defTabSz="776329">
              <a:lnSpc>
                <a:spcPct val="90000"/>
              </a:lnSpc>
              <a:defRPr sz="2400">
                <a:ln w="9525">
                  <a:solidFill>
                    <a:srgbClr val="FFFFFF">
                      <a:alpha val="0"/>
                    </a:srgbClr>
                  </a:solidFill>
                </a:ln>
                <a:solidFill>
                  <a:srgbClr val="FFFFFF"/>
                </a:solidFill>
                <a:latin typeface="Segoe UI Light"/>
                <a:ea typeface="Segoe UI Light"/>
                <a:cs typeface="Segoe UI Light"/>
                <a:sym typeface="Segoe UI Light"/>
              </a:defRPr>
            </a:pPr>
            <a:endParaRPr/>
          </a:p>
        </p:txBody>
      </p:sp>
      <p:sp>
        <p:nvSpPr>
          <p:cNvPr id="6" name="Shape 286">
            <a:extLst>
              <a:ext uri="{FF2B5EF4-FFF2-40B4-BE49-F238E27FC236}">
                <a16:creationId xmlns:a16="http://schemas.microsoft.com/office/drawing/2014/main" id="{E9237C96-B2B0-0A14-50B9-3889AD4E58F7}"/>
              </a:ext>
            </a:extLst>
          </p:cNvPr>
          <p:cNvSpPr/>
          <p:nvPr/>
        </p:nvSpPr>
        <p:spPr>
          <a:xfrm>
            <a:off x="2721294" y="6595161"/>
            <a:ext cx="7226474" cy="294639"/>
          </a:xfrm>
          <a:prstGeom prst="rect">
            <a:avLst/>
          </a:prstGeom>
          <a:ln w="12700">
            <a:miter lim="400000"/>
          </a:ln>
          <a:extLst>
            <a:ext uri="{C572A759-6A51-4108-AA02-DFA0A04FC94B}">
              <ma14:wrappingTextBoxFlag xmlns:ma14="http://schemas.microsoft.com/office/mac/drawingml/2011/main" xmlns="" val="1"/>
            </a:ext>
          </a:extLst>
        </p:spPr>
        <p:txBody>
          <a:bodyPr lIns="45718" tIns="45718" rIns="45718" bIns="45718">
            <a:spAutoFit/>
          </a:bodyPr>
          <a:lstStyle/>
          <a:p>
            <a:pPr algn="ctr" defTabSz="914400">
              <a:spcBef>
                <a:spcPts val="300"/>
              </a:spcBef>
              <a:defRPr sz="1300">
                <a:solidFill>
                  <a:srgbClr val="FFFFFF"/>
                </a:solidFill>
                <a:latin typeface="Segoe UI Light"/>
                <a:ea typeface="Segoe UI Light"/>
                <a:cs typeface="Segoe UI Light"/>
                <a:sym typeface="Segoe UI Light"/>
              </a:defRPr>
            </a:pPr>
            <a:r>
              <a:rPr lang="en-US">
                <a:latin typeface="Consolas" panose="020B0609020204030204" pitchFamily="49" charset="0"/>
              </a:rPr>
              <a:t>AI at Work </a:t>
            </a:r>
          </a:p>
        </p:txBody>
      </p:sp>
      <p:sp>
        <p:nvSpPr>
          <p:cNvPr id="9" name="TextBox 8">
            <a:extLst>
              <a:ext uri="{FF2B5EF4-FFF2-40B4-BE49-F238E27FC236}">
                <a16:creationId xmlns:a16="http://schemas.microsoft.com/office/drawing/2014/main" id="{56BF70AC-6B3B-11D0-7922-2B5CE2352E04}"/>
              </a:ext>
            </a:extLst>
          </p:cNvPr>
          <p:cNvSpPr txBox="1"/>
          <p:nvPr/>
        </p:nvSpPr>
        <p:spPr>
          <a:xfrm>
            <a:off x="532923" y="2815392"/>
            <a:ext cx="11350479" cy="677108"/>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pPr algn="ctr"/>
            <a:r>
              <a:rPr lang="en-US" sz="3800">
                <a:solidFill>
                  <a:srgbClr val="C00000"/>
                </a:solidFill>
                <a:latin typeface="Segoe UI Semibold" panose="020B0702040204020203" pitchFamily="34" charset="0"/>
                <a:cs typeface="Segoe UI Semibold" panose="020B0702040204020203" pitchFamily="34" charset="0"/>
              </a:rPr>
              <a:t>Check your company’s AI policy</a:t>
            </a:r>
          </a:p>
        </p:txBody>
      </p:sp>
    </p:spTree>
    <p:extLst>
      <p:ext uri="{BB962C8B-B14F-4D97-AF65-F5344CB8AC3E}">
        <p14:creationId xmlns:p14="http://schemas.microsoft.com/office/powerpoint/2010/main" val="2442424739"/>
      </p:ext>
    </p:extLst>
  </p:cSld>
  <p:clrMapOvr>
    <a:masterClrMapping/>
  </p:clrMapOvr>
  <p:transition spd="slow"/>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4" name="Shape 454"/>
          <p:cNvSpPr/>
          <p:nvPr/>
        </p:nvSpPr>
        <p:spPr>
          <a:xfrm>
            <a:off x="266249" y="265404"/>
            <a:ext cx="11883829" cy="1654809"/>
          </a:xfrm>
          <a:prstGeom prst="rect">
            <a:avLst/>
          </a:prstGeom>
          <a:ln w="12700">
            <a:miter lim="400000"/>
          </a:ln>
          <a:extLst>
            <a:ext uri="{C572A759-6A51-4108-AA02-DFA0A04FC94B}">
              <ma14:wrappingTextBoxFlag xmlns:ma14="http://schemas.microsoft.com/office/mac/drawingml/2011/main" xmlns="" val="1"/>
            </a:ext>
          </a:extLst>
        </p:spPr>
        <p:txBody>
          <a:bodyPr lIns="91438" tIns="91438" rIns="91438" bIns="91438">
            <a:spAutoFit/>
          </a:bodyPr>
          <a:lstStyle>
            <a:lvl1pPr defTabSz="932563">
              <a:lnSpc>
                <a:spcPct val="90000"/>
              </a:lnSpc>
              <a:defRPr sz="5100" spc="-102">
                <a:solidFill>
                  <a:schemeClr val="accent1"/>
                </a:solidFill>
                <a:latin typeface="Segoe UI Light"/>
                <a:ea typeface="Segoe UI Light"/>
                <a:cs typeface="Segoe UI Light"/>
                <a:sym typeface="Segoe UI Light"/>
              </a:defRPr>
            </a:lvl1pPr>
          </a:lstStyle>
          <a:p>
            <a:br/>
            <a:endParaRPr/>
          </a:p>
        </p:txBody>
      </p:sp>
      <p:sp>
        <p:nvSpPr>
          <p:cNvPr id="4" name="Shape 263">
            <a:extLst>
              <a:ext uri="{FF2B5EF4-FFF2-40B4-BE49-F238E27FC236}">
                <a16:creationId xmlns:a16="http://schemas.microsoft.com/office/drawing/2014/main" id="{6091FD65-6788-E8A0-F8ED-651A2C370505}"/>
              </a:ext>
            </a:extLst>
          </p:cNvPr>
          <p:cNvSpPr/>
          <p:nvPr/>
        </p:nvSpPr>
        <p:spPr>
          <a:xfrm>
            <a:off x="2647" y="6456414"/>
            <a:ext cx="12433828" cy="548408"/>
          </a:xfrm>
          <a:prstGeom prst="rect">
            <a:avLst/>
          </a:prstGeom>
          <a:solidFill>
            <a:srgbClr val="10233D"/>
          </a:solidFill>
          <a:ln w="12700">
            <a:solidFill>
              <a:srgbClr val="65666B"/>
            </a:solidFill>
            <a:miter lim="400000"/>
          </a:ln>
        </p:spPr>
        <p:txBody>
          <a:bodyPr lIns="146304" tIns="146304" rIns="146304" bIns="146304" anchor="ctr"/>
          <a:lstStyle/>
          <a:p>
            <a:pPr defTabSz="776329">
              <a:lnSpc>
                <a:spcPct val="90000"/>
              </a:lnSpc>
              <a:defRPr sz="2400">
                <a:ln w="9525">
                  <a:solidFill>
                    <a:srgbClr val="FFFFFF">
                      <a:alpha val="0"/>
                    </a:srgbClr>
                  </a:solidFill>
                </a:ln>
                <a:solidFill>
                  <a:srgbClr val="FFFFFF"/>
                </a:solidFill>
                <a:latin typeface="Segoe UI Light"/>
                <a:ea typeface="Segoe UI Light"/>
                <a:cs typeface="Segoe UI Light"/>
                <a:sym typeface="Segoe UI Light"/>
              </a:defRPr>
            </a:pPr>
            <a:endParaRPr/>
          </a:p>
        </p:txBody>
      </p:sp>
      <p:sp>
        <p:nvSpPr>
          <p:cNvPr id="6" name="Shape 286">
            <a:extLst>
              <a:ext uri="{FF2B5EF4-FFF2-40B4-BE49-F238E27FC236}">
                <a16:creationId xmlns:a16="http://schemas.microsoft.com/office/drawing/2014/main" id="{E9237C96-B2B0-0A14-50B9-3889AD4E58F7}"/>
              </a:ext>
            </a:extLst>
          </p:cNvPr>
          <p:cNvSpPr/>
          <p:nvPr/>
        </p:nvSpPr>
        <p:spPr>
          <a:xfrm>
            <a:off x="2721294" y="6595161"/>
            <a:ext cx="7226474" cy="294639"/>
          </a:xfrm>
          <a:prstGeom prst="rect">
            <a:avLst/>
          </a:prstGeom>
          <a:ln w="12700">
            <a:miter lim="400000"/>
          </a:ln>
          <a:extLst>
            <a:ext uri="{C572A759-6A51-4108-AA02-DFA0A04FC94B}">
              <ma14:wrappingTextBoxFlag xmlns:ma14="http://schemas.microsoft.com/office/mac/drawingml/2011/main" xmlns="" val="1"/>
            </a:ext>
          </a:extLst>
        </p:spPr>
        <p:txBody>
          <a:bodyPr lIns="45718" tIns="45718" rIns="45718" bIns="45718">
            <a:spAutoFit/>
          </a:bodyPr>
          <a:lstStyle/>
          <a:p>
            <a:pPr algn="ctr" defTabSz="914400">
              <a:spcBef>
                <a:spcPts val="300"/>
              </a:spcBef>
              <a:defRPr sz="1300">
                <a:solidFill>
                  <a:srgbClr val="FFFFFF"/>
                </a:solidFill>
                <a:latin typeface="Segoe UI Light"/>
                <a:ea typeface="Segoe UI Light"/>
                <a:cs typeface="Segoe UI Light"/>
                <a:sym typeface="Segoe UI Light"/>
              </a:defRPr>
            </a:pPr>
            <a:r>
              <a:rPr lang="en-US">
                <a:latin typeface="Consolas" panose="020B0609020204030204" pitchFamily="49" charset="0"/>
              </a:rPr>
              <a:t>AI at Work</a:t>
            </a:r>
          </a:p>
        </p:txBody>
      </p:sp>
      <p:sp>
        <p:nvSpPr>
          <p:cNvPr id="7" name="Shape 440">
            <a:extLst>
              <a:ext uri="{FF2B5EF4-FFF2-40B4-BE49-F238E27FC236}">
                <a16:creationId xmlns:a16="http://schemas.microsoft.com/office/drawing/2014/main" id="{C4F346A2-7352-87F6-0411-4A08358B6E92}"/>
              </a:ext>
            </a:extLst>
          </p:cNvPr>
          <p:cNvSpPr txBox="1">
            <a:spLocks/>
          </p:cNvSpPr>
          <p:nvPr/>
        </p:nvSpPr>
        <p:spPr>
          <a:xfrm>
            <a:off x="266249" y="265404"/>
            <a:ext cx="11883829" cy="946145"/>
          </a:xfrm>
          <a:prstGeom prst="rect">
            <a:avLst/>
          </a:prstGeom>
          <a:ln w="12700">
            <a:miter lim="400000"/>
          </a:ln>
          <a:extLst>
            <a:ext uri="{C572A759-6A51-4108-AA02-DFA0A04FC94B}">
              <ma14:wrappingTextBoxFlag xmlns:ma14="http://schemas.microsoft.com/office/mac/drawingml/2011/main" xmlns="" val="1"/>
            </a:ext>
          </a:extLst>
        </p:spPr>
        <p:txBody>
          <a:bodyPr lIns="0" tIns="0" rIns="0" bIns="0" anchor="t">
            <a:normAutofit/>
          </a:bodyPr>
          <a:lstStyle>
            <a:lvl1pPr marL="0" marR="0" indent="0" algn="l" defTabSz="932563" rtl="0" latinLnBrk="0">
              <a:lnSpc>
                <a:spcPct val="90000"/>
              </a:lnSpc>
              <a:spcBef>
                <a:spcPts val="0"/>
              </a:spcBef>
              <a:spcAft>
                <a:spcPts val="0"/>
              </a:spcAft>
              <a:buClrTx/>
              <a:buSzTx/>
              <a:buFontTx/>
              <a:buNone/>
              <a:tabLst/>
              <a:defRPr sz="4800" b="0" i="0" u="none" strike="noStrike" cap="none" spc="-200" baseline="0">
                <a:ln>
                  <a:noFill/>
                </a:ln>
                <a:solidFill>
                  <a:schemeClr val="accent5"/>
                </a:solidFill>
                <a:uFillTx/>
                <a:latin typeface="Segoe UI Light"/>
                <a:ea typeface="Segoe UI Light"/>
                <a:cs typeface="Segoe UI Light"/>
                <a:sym typeface="Segoe UI Light"/>
              </a:defRPr>
            </a:lvl1pPr>
            <a:lvl2pPr marL="0" marR="0" indent="0" algn="l" defTabSz="931316" rtl="0" latinLnBrk="0">
              <a:lnSpc>
                <a:spcPct val="90000"/>
              </a:lnSpc>
              <a:spcBef>
                <a:spcPts val="0"/>
              </a:spcBef>
              <a:spcAft>
                <a:spcPts val="0"/>
              </a:spcAft>
              <a:buClrTx/>
              <a:buSzTx/>
              <a:buFontTx/>
              <a:buNone/>
              <a:tabLst/>
              <a:defRPr sz="4400" b="0" i="0" u="none" strike="noStrike" cap="none" spc="0" baseline="0">
                <a:ln>
                  <a:noFill/>
                </a:ln>
                <a:solidFill>
                  <a:srgbClr val="000000"/>
                </a:solidFill>
                <a:uFillTx/>
                <a:latin typeface="Calibri"/>
                <a:ea typeface="Calibri"/>
                <a:cs typeface="Calibri"/>
                <a:sym typeface="Calibri"/>
              </a:defRPr>
            </a:lvl2pPr>
            <a:lvl3pPr marL="0" marR="0" indent="0" algn="l" defTabSz="931316" rtl="0" latinLnBrk="0">
              <a:lnSpc>
                <a:spcPct val="90000"/>
              </a:lnSpc>
              <a:spcBef>
                <a:spcPts val="0"/>
              </a:spcBef>
              <a:spcAft>
                <a:spcPts val="0"/>
              </a:spcAft>
              <a:buClrTx/>
              <a:buSzTx/>
              <a:buFontTx/>
              <a:buNone/>
              <a:tabLst/>
              <a:defRPr sz="4400" b="0" i="0" u="none" strike="noStrike" cap="none" spc="0" baseline="0">
                <a:ln>
                  <a:noFill/>
                </a:ln>
                <a:solidFill>
                  <a:srgbClr val="000000"/>
                </a:solidFill>
                <a:uFillTx/>
                <a:latin typeface="Calibri"/>
                <a:ea typeface="Calibri"/>
                <a:cs typeface="Calibri"/>
                <a:sym typeface="Calibri"/>
              </a:defRPr>
            </a:lvl3pPr>
            <a:lvl4pPr marL="0" marR="0" indent="0" algn="l" defTabSz="931316" rtl="0" latinLnBrk="0">
              <a:lnSpc>
                <a:spcPct val="90000"/>
              </a:lnSpc>
              <a:spcBef>
                <a:spcPts val="0"/>
              </a:spcBef>
              <a:spcAft>
                <a:spcPts val="0"/>
              </a:spcAft>
              <a:buClrTx/>
              <a:buSzTx/>
              <a:buFontTx/>
              <a:buNone/>
              <a:tabLst/>
              <a:defRPr sz="4400" b="0" i="0" u="none" strike="noStrike" cap="none" spc="0" baseline="0">
                <a:ln>
                  <a:noFill/>
                </a:ln>
                <a:solidFill>
                  <a:srgbClr val="000000"/>
                </a:solidFill>
                <a:uFillTx/>
                <a:latin typeface="Calibri"/>
                <a:ea typeface="Calibri"/>
                <a:cs typeface="Calibri"/>
                <a:sym typeface="Calibri"/>
              </a:defRPr>
            </a:lvl4pPr>
            <a:lvl5pPr marL="0" marR="0" indent="0" algn="l" defTabSz="931316" rtl="0" latinLnBrk="0">
              <a:lnSpc>
                <a:spcPct val="90000"/>
              </a:lnSpc>
              <a:spcBef>
                <a:spcPts val="0"/>
              </a:spcBef>
              <a:spcAft>
                <a:spcPts val="0"/>
              </a:spcAft>
              <a:buClrTx/>
              <a:buSzTx/>
              <a:buFontTx/>
              <a:buNone/>
              <a:tabLst/>
              <a:defRPr sz="4400" b="0" i="0" u="none" strike="noStrike" cap="none" spc="0" baseline="0">
                <a:ln>
                  <a:noFill/>
                </a:ln>
                <a:solidFill>
                  <a:srgbClr val="000000"/>
                </a:solidFill>
                <a:uFillTx/>
                <a:latin typeface="Calibri"/>
                <a:ea typeface="Calibri"/>
                <a:cs typeface="Calibri"/>
                <a:sym typeface="Calibri"/>
              </a:defRPr>
            </a:lvl5pPr>
            <a:lvl6pPr marL="0" marR="0" indent="0" algn="l" defTabSz="931316" rtl="0" latinLnBrk="0">
              <a:lnSpc>
                <a:spcPct val="90000"/>
              </a:lnSpc>
              <a:spcBef>
                <a:spcPts val="0"/>
              </a:spcBef>
              <a:spcAft>
                <a:spcPts val="0"/>
              </a:spcAft>
              <a:buClrTx/>
              <a:buSzTx/>
              <a:buFontTx/>
              <a:buNone/>
              <a:tabLst/>
              <a:defRPr sz="4400" b="0" i="0" u="none" strike="noStrike" cap="none" spc="0" baseline="0">
                <a:ln>
                  <a:noFill/>
                </a:ln>
                <a:solidFill>
                  <a:srgbClr val="000000"/>
                </a:solidFill>
                <a:uFillTx/>
                <a:latin typeface="Calibri"/>
                <a:ea typeface="Calibri"/>
                <a:cs typeface="Calibri"/>
                <a:sym typeface="Calibri"/>
              </a:defRPr>
            </a:lvl6pPr>
            <a:lvl7pPr marL="0" marR="0" indent="0" algn="l" defTabSz="931316" rtl="0" latinLnBrk="0">
              <a:lnSpc>
                <a:spcPct val="90000"/>
              </a:lnSpc>
              <a:spcBef>
                <a:spcPts val="0"/>
              </a:spcBef>
              <a:spcAft>
                <a:spcPts val="0"/>
              </a:spcAft>
              <a:buClrTx/>
              <a:buSzTx/>
              <a:buFontTx/>
              <a:buNone/>
              <a:tabLst/>
              <a:defRPr sz="4400" b="0" i="0" u="none" strike="noStrike" cap="none" spc="0" baseline="0">
                <a:ln>
                  <a:noFill/>
                </a:ln>
                <a:solidFill>
                  <a:srgbClr val="000000"/>
                </a:solidFill>
                <a:uFillTx/>
                <a:latin typeface="Calibri"/>
                <a:ea typeface="Calibri"/>
                <a:cs typeface="Calibri"/>
                <a:sym typeface="Calibri"/>
              </a:defRPr>
            </a:lvl7pPr>
            <a:lvl8pPr marL="0" marR="0" indent="0" algn="l" defTabSz="931316" rtl="0" latinLnBrk="0">
              <a:lnSpc>
                <a:spcPct val="90000"/>
              </a:lnSpc>
              <a:spcBef>
                <a:spcPts val="0"/>
              </a:spcBef>
              <a:spcAft>
                <a:spcPts val="0"/>
              </a:spcAft>
              <a:buClrTx/>
              <a:buSzTx/>
              <a:buFontTx/>
              <a:buNone/>
              <a:tabLst/>
              <a:defRPr sz="4400" b="0" i="0" u="none" strike="noStrike" cap="none" spc="0" baseline="0">
                <a:ln>
                  <a:noFill/>
                </a:ln>
                <a:solidFill>
                  <a:srgbClr val="000000"/>
                </a:solidFill>
                <a:uFillTx/>
                <a:latin typeface="Calibri"/>
                <a:ea typeface="Calibri"/>
                <a:cs typeface="Calibri"/>
                <a:sym typeface="Calibri"/>
              </a:defRPr>
            </a:lvl8pPr>
            <a:lvl9pPr marL="0" marR="0" indent="0" algn="l" defTabSz="931316" rtl="0" latinLnBrk="0">
              <a:lnSpc>
                <a:spcPct val="90000"/>
              </a:lnSpc>
              <a:spcBef>
                <a:spcPts val="0"/>
              </a:spcBef>
              <a:spcAft>
                <a:spcPts val="0"/>
              </a:spcAft>
              <a:buClrTx/>
              <a:buSzTx/>
              <a:buFontTx/>
              <a:buNone/>
              <a:tabLst/>
              <a:defRPr sz="4400" b="0" i="0" u="none" strike="noStrike" cap="none" spc="0" baseline="0">
                <a:ln>
                  <a:noFill/>
                </a:ln>
                <a:solidFill>
                  <a:srgbClr val="000000"/>
                </a:solidFill>
                <a:uFillTx/>
                <a:latin typeface="Calibri"/>
                <a:ea typeface="Calibri"/>
                <a:cs typeface="Calibri"/>
                <a:sym typeface="Calibri"/>
              </a:defRPr>
            </a:lvl9pPr>
          </a:lstStyle>
          <a:p>
            <a:pPr hangingPunct="1"/>
            <a:r>
              <a:rPr lang="en-US"/>
              <a:t>          </a:t>
            </a:r>
            <a:r>
              <a:rPr lang="en-US">
                <a:solidFill>
                  <a:srgbClr val="10233D"/>
                </a:solidFill>
                <a:latin typeface="Segoe UI Semibold" panose="020B0702040204020203" pitchFamily="34" charset="0"/>
                <a:cs typeface="Segoe UI Semibold" panose="020B0702040204020203" pitchFamily="34" charset="0"/>
              </a:rPr>
              <a:t>Privacy &amp; Security</a:t>
            </a:r>
          </a:p>
        </p:txBody>
      </p:sp>
      <p:sp>
        <p:nvSpPr>
          <p:cNvPr id="2" name="Rectangle 1">
            <a:extLst>
              <a:ext uri="{FF2B5EF4-FFF2-40B4-BE49-F238E27FC236}">
                <a16:creationId xmlns:a16="http://schemas.microsoft.com/office/drawing/2014/main" id="{BB3073CC-D61D-8526-A8C7-9FAB7371DEBE}"/>
              </a:ext>
            </a:extLst>
          </p:cNvPr>
          <p:cNvSpPr/>
          <p:nvPr/>
        </p:nvSpPr>
        <p:spPr>
          <a:xfrm>
            <a:off x="467695" y="1858059"/>
            <a:ext cx="11048444" cy="2400657"/>
          </a:xfrm>
          <a:prstGeom prst="rect">
            <a:avLst/>
          </a:prstGeom>
        </p:spPr>
        <p:txBody>
          <a:bodyPr wrap="square">
            <a:spAutoFit/>
          </a:bodyPr>
          <a:lstStyle/>
          <a:p>
            <a:pPr marL="285750" indent="-285750">
              <a:spcBef>
                <a:spcPts val="600"/>
              </a:spcBef>
              <a:spcAft>
                <a:spcPts val="600"/>
              </a:spcAft>
              <a:buFont typeface="Arial" panose="020B0604020202020204" pitchFamily="34" charset="0"/>
              <a:buChar char="•"/>
            </a:pPr>
            <a:r>
              <a:rPr lang="en-GB" sz="2400">
                <a:solidFill>
                  <a:srgbClr val="10233D"/>
                </a:solidFill>
                <a:latin typeface="Arial" panose="020B0604020202020204" pitchFamily="34" charset="0"/>
                <a:cs typeface="Arial" panose="020B0604020202020204" pitchFamily="34" charset="0"/>
              </a:rPr>
              <a:t>privacy.openai.com</a:t>
            </a:r>
          </a:p>
          <a:p>
            <a:pPr marL="285750" indent="-285750">
              <a:spcBef>
                <a:spcPts val="600"/>
              </a:spcBef>
              <a:spcAft>
                <a:spcPts val="600"/>
              </a:spcAft>
              <a:buFont typeface="Arial" panose="020B0604020202020204" pitchFamily="34" charset="0"/>
              <a:buChar char="•"/>
            </a:pPr>
            <a:r>
              <a:rPr lang="en-GB" sz="2400">
                <a:solidFill>
                  <a:srgbClr val="10233D"/>
                </a:solidFill>
                <a:latin typeface="Arial" panose="020B0604020202020204" pitchFamily="34" charset="0"/>
                <a:cs typeface="Arial" panose="020B0604020202020204" pitchFamily="34" charset="0"/>
              </a:rPr>
              <a:t>Redact when possible </a:t>
            </a:r>
          </a:p>
          <a:p>
            <a:pPr marL="285750" indent="-285750">
              <a:spcBef>
                <a:spcPts val="600"/>
              </a:spcBef>
              <a:spcAft>
                <a:spcPts val="600"/>
              </a:spcAft>
              <a:buFont typeface="Arial" panose="020B0604020202020204" pitchFamily="34" charset="0"/>
              <a:buChar char="•"/>
            </a:pPr>
            <a:r>
              <a:rPr lang="en-GB" sz="2400">
                <a:solidFill>
                  <a:srgbClr val="10233D"/>
                </a:solidFill>
                <a:latin typeface="Arial" panose="020B0604020202020204" pitchFamily="34" charset="0"/>
                <a:cs typeface="Arial" panose="020B0604020202020204" pitchFamily="34" charset="0"/>
              </a:rPr>
              <a:t>Enterprise Subscriptions</a:t>
            </a:r>
          </a:p>
          <a:p>
            <a:pPr marL="285750" indent="-285750">
              <a:spcBef>
                <a:spcPts val="600"/>
              </a:spcBef>
              <a:spcAft>
                <a:spcPts val="600"/>
              </a:spcAft>
              <a:buFont typeface="Arial" panose="020B0604020202020204" pitchFamily="34" charset="0"/>
              <a:buChar char="•"/>
            </a:pPr>
            <a:r>
              <a:rPr lang="en-GB" sz="2400">
                <a:solidFill>
                  <a:srgbClr val="10233D"/>
                </a:solidFill>
                <a:latin typeface="Arial" panose="020B0604020202020204" pitchFamily="34" charset="0"/>
                <a:cs typeface="Arial" panose="020B0604020202020204" pitchFamily="34" charset="0"/>
              </a:rPr>
              <a:t>***Use Azure if you can***</a:t>
            </a:r>
            <a:br>
              <a:rPr lang="en-US" sz="2400">
                <a:solidFill>
                  <a:srgbClr val="10233D"/>
                </a:solidFill>
                <a:latin typeface="Arial" panose="020B0604020202020204" pitchFamily="34" charset="0"/>
                <a:cs typeface="Arial" panose="020B0604020202020204" pitchFamily="34" charset="0"/>
              </a:rPr>
            </a:br>
            <a:endParaRPr lang="en-US" sz="2400">
              <a:solidFill>
                <a:srgbClr val="10233D"/>
              </a:solidFill>
              <a:latin typeface="Arial" panose="020B0604020202020204" pitchFamily="34" charset="0"/>
              <a:cs typeface="Arial" panose="020B0604020202020204" pitchFamily="34" charset="0"/>
            </a:endParaRPr>
          </a:p>
        </p:txBody>
      </p:sp>
      <p:pic>
        <p:nvPicPr>
          <p:cNvPr id="5" name="Picture 4">
            <a:extLst>
              <a:ext uri="{FF2B5EF4-FFF2-40B4-BE49-F238E27FC236}">
                <a16:creationId xmlns:a16="http://schemas.microsoft.com/office/drawing/2014/main" id="{2B65DABB-71DA-81A2-89B3-CCA7B0224E15}"/>
              </a:ext>
            </a:extLst>
          </p:cNvPr>
          <p:cNvPicPr>
            <a:picLocks noChangeAspect="1"/>
          </p:cNvPicPr>
          <p:nvPr/>
        </p:nvPicPr>
        <p:blipFill>
          <a:blip r:embed="rId3"/>
          <a:stretch>
            <a:fillRect/>
          </a:stretch>
        </p:blipFill>
        <p:spPr>
          <a:xfrm>
            <a:off x="509496" y="42776"/>
            <a:ext cx="761212" cy="1204237"/>
          </a:xfrm>
          <a:prstGeom prst="rect">
            <a:avLst/>
          </a:prstGeom>
        </p:spPr>
      </p:pic>
    </p:spTree>
    <p:extLst>
      <p:ext uri="{BB962C8B-B14F-4D97-AF65-F5344CB8AC3E}">
        <p14:creationId xmlns:p14="http://schemas.microsoft.com/office/powerpoint/2010/main" val="2213459666"/>
      </p:ext>
    </p:extLst>
  </p:cSld>
  <p:clrMapOvr>
    <a:masterClrMapping/>
  </p:clrMapOvr>
  <p:transition spd="slow"/>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4" name="Shape 454"/>
          <p:cNvSpPr/>
          <p:nvPr/>
        </p:nvSpPr>
        <p:spPr>
          <a:xfrm>
            <a:off x="266249" y="265404"/>
            <a:ext cx="11883829" cy="1654809"/>
          </a:xfrm>
          <a:prstGeom prst="rect">
            <a:avLst/>
          </a:prstGeom>
          <a:ln w="12700">
            <a:miter lim="400000"/>
          </a:ln>
          <a:extLst>
            <a:ext uri="{C572A759-6A51-4108-AA02-DFA0A04FC94B}">
              <ma14:wrappingTextBoxFlag xmlns:ma14="http://schemas.microsoft.com/office/mac/drawingml/2011/main" xmlns="" val="1"/>
            </a:ext>
          </a:extLst>
        </p:spPr>
        <p:txBody>
          <a:bodyPr lIns="91438" tIns="91438" rIns="91438" bIns="91438">
            <a:spAutoFit/>
          </a:bodyPr>
          <a:lstStyle>
            <a:lvl1pPr defTabSz="932563">
              <a:lnSpc>
                <a:spcPct val="90000"/>
              </a:lnSpc>
              <a:defRPr sz="5100" spc="-102">
                <a:solidFill>
                  <a:schemeClr val="accent1"/>
                </a:solidFill>
                <a:latin typeface="Segoe UI Light"/>
                <a:ea typeface="Segoe UI Light"/>
                <a:cs typeface="Segoe UI Light"/>
                <a:sym typeface="Segoe UI Light"/>
              </a:defRPr>
            </a:lvl1pPr>
          </a:lstStyle>
          <a:p>
            <a:br/>
            <a:endParaRPr/>
          </a:p>
        </p:txBody>
      </p:sp>
      <p:sp>
        <p:nvSpPr>
          <p:cNvPr id="4" name="Shape 263">
            <a:extLst>
              <a:ext uri="{FF2B5EF4-FFF2-40B4-BE49-F238E27FC236}">
                <a16:creationId xmlns:a16="http://schemas.microsoft.com/office/drawing/2014/main" id="{6091FD65-6788-E8A0-F8ED-651A2C370505}"/>
              </a:ext>
            </a:extLst>
          </p:cNvPr>
          <p:cNvSpPr/>
          <p:nvPr/>
        </p:nvSpPr>
        <p:spPr>
          <a:xfrm>
            <a:off x="2647" y="6456414"/>
            <a:ext cx="12433828" cy="548408"/>
          </a:xfrm>
          <a:prstGeom prst="rect">
            <a:avLst/>
          </a:prstGeom>
          <a:solidFill>
            <a:srgbClr val="10233D"/>
          </a:solidFill>
          <a:ln w="12700">
            <a:solidFill>
              <a:srgbClr val="65666B"/>
            </a:solidFill>
            <a:miter lim="400000"/>
          </a:ln>
        </p:spPr>
        <p:txBody>
          <a:bodyPr lIns="146304" tIns="146304" rIns="146304" bIns="146304" anchor="ctr"/>
          <a:lstStyle/>
          <a:p>
            <a:pPr defTabSz="776329">
              <a:lnSpc>
                <a:spcPct val="90000"/>
              </a:lnSpc>
              <a:defRPr sz="2400">
                <a:ln w="9525">
                  <a:solidFill>
                    <a:srgbClr val="FFFFFF">
                      <a:alpha val="0"/>
                    </a:srgbClr>
                  </a:solidFill>
                </a:ln>
                <a:solidFill>
                  <a:srgbClr val="FFFFFF"/>
                </a:solidFill>
                <a:latin typeface="Segoe UI Light"/>
                <a:ea typeface="Segoe UI Light"/>
                <a:cs typeface="Segoe UI Light"/>
                <a:sym typeface="Segoe UI Light"/>
              </a:defRPr>
            </a:pPr>
            <a:endParaRPr/>
          </a:p>
        </p:txBody>
      </p:sp>
      <p:sp>
        <p:nvSpPr>
          <p:cNvPr id="6" name="Shape 286">
            <a:extLst>
              <a:ext uri="{FF2B5EF4-FFF2-40B4-BE49-F238E27FC236}">
                <a16:creationId xmlns:a16="http://schemas.microsoft.com/office/drawing/2014/main" id="{E9237C96-B2B0-0A14-50B9-3889AD4E58F7}"/>
              </a:ext>
            </a:extLst>
          </p:cNvPr>
          <p:cNvSpPr/>
          <p:nvPr/>
        </p:nvSpPr>
        <p:spPr>
          <a:xfrm>
            <a:off x="2721294" y="6595161"/>
            <a:ext cx="7226474" cy="294639"/>
          </a:xfrm>
          <a:prstGeom prst="rect">
            <a:avLst/>
          </a:prstGeom>
          <a:ln w="12700">
            <a:miter lim="400000"/>
          </a:ln>
          <a:extLst>
            <a:ext uri="{C572A759-6A51-4108-AA02-DFA0A04FC94B}">
              <ma14:wrappingTextBoxFlag xmlns:ma14="http://schemas.microsoft.com/office/mac/drawingml/2011/main" xmlns="" val="1"/>
            </a:ext>
          </a:extLst>
        </p:spPr>
        <p:txBody>
          <a:bodyPr lIns="45718" tIns="45718" rIns="45718" bIns="45718">
            <a:spAutoFit/>
          </a:bodyPr>
          <a:lstStyle/>
          <a:p>
            <a:pPr algn="ctr" defTabSz="914400">
              <a:spcBef>
                <a:spcPts val="300"/>
              </a:spcBef>
              <a:defRPr sz="1300">
                <a:solidFill>
                  <a:srgbClr val="FFFFFF"/>
                </a:solidFill>
                <a:latin typeface="Segoe UI Light"/>
                <a:ea typeface="Segoe UI Light"/>
                <a:cs typeface="Segoe UI Light"/>
                <a:sym typeface="Segoe UI Light"/>
              </a:defRPr>
            </a:pPr>
            <a:r>
              <a:rPr lang="en-US">
                <a:latin typeface="Consolas" panose="020B0609020204030204" pitchFamily="49" charset="0"/>
              </a:rPr>
              <a:t>AI at Work</a:t>
            </a:r>
          </a:p>
        </p:txBody>
      </p:sp>
      <p:sp>
        <p:nvSpPr>
          <p:cNvPr id="7" name="Shape 440">
            <a:extLst>
              <a:ext uri="{FF2B5EF4-FFF2-40B4-BE49-F238E27FC236}">
                <a16:creationId xmlns:a16="http://schemas.microsoft.com/office/drawing/2014/main" id="{C4F346A2-7352-87F6-0411-4A08358B6E92}"/>
              </a:ext>
            </a:extLst>
          </p:cNvPr>
          <p:cNvSpPr txBox="1">
            <a:spLocks/>
          </p:cNvSpPr>
          <p:nvPr/>
        </p:nvSpPr>
        <p:spPr>
          <a:xfrm>
            <a:off x="266249" y="265404"/>
            <a:ext cx="11883829" cy="946145"/>
          </a:xfrm>
          <a:prstGeom prst="rect">
            <a:avLst/>
          </a:prstGeom>
          <a:ln w="12700">
            <a:miter lim="400000"/>
          </a:ln>
          <a:extLst>
            <a:ext uri="{C572A759-6A51-4108-AA02-DFA0A04FC94B}">
              <ma14:wrappingTextBoxFlag xmlns:ma14="http://schemas.microsoft.com/office/mac/drawingml/2011/main" xmlns="" val="1"/>
            </a:ext>
          </a:extLst>
        </p:spPr>
        <p:txBody>
          <a:bodyPr lIns="0" tIns="0" rIns="0" bIns="0" anchor="t">
            <a:normAutofit/>
          </a:bodyPr>
          <a:lstStyle>
            <a:lvl1pPr marL="0" marR="0" indent="0" algn="l" defTabSz="932563" rtl="0" latinLnBrk="0">
              <a:lnSpc>
                <a:spcPct val="90000"/>
              </a:lnSpc>
              <a:spcBef>
                <a:spcPts val="0"/>
              </a:spcBef>
              <a:spcAft>
                <a:spcPts val="0"/>
              </a:spcAft>
              <a:buClrTx/>
              <a:buSzTx/>
              <a:buFontTx/>
              <a:buNone/>
              <a:tabLst/>
              <a:defRPr sz="4800" b="0" i="0" u="none" strike="noStrike" cap="none" spc="-200" baseline="0">
                <a:ln>
                  <a:noFill/>
                </a:ln>
                <a:solidFill>
                  <a:schemeClr val="accent5"/>
                </a:solidFill>
                <a:uFillTx/>
                <a:latin typeface="Segoe UI Light"/>
                <a:ea typeface="Segoe UI Light"/>
                <a:cs typeface="Segoe UI Light"/>
                <a:sym typeface="Segoe UI Light"/>
              </a:defRPr>
            </a:lvl1pPr>
            <a:lvl2pPr marL="0" marR="0" indent="0" algn="l" defTabSz="931316" rtl="0" latinLnBrk="0">
              <a:lnSpc>
                <a:spcPct val="90000"/>
              </a:lnSpc>
              <a:spcBef>
                <a:spcPts val="0"/>
              </a:spcBef>
              <a:spcAft>
                <a:spcPts val="0"/>
              </a:spcAft>
              <a:buClrTx/>
              <a:buSzTx/>
              <a:buFontTx/>
              <a:buNone/>
              <a:tabLst/>
              <a:defRPr sz="4400" b="0" i="0" u="none" strike="noStrike" cap="none" spc="0" baseline="0">
                <a:ln>
                  <a:noFill/>
                </a:ln>
                <a:solidFill>
                  <a:srgbClr val="000000"/>
                </a:solidFill>
                <a:uFillTx/>
                <a:latin typeface="Calibri"/>
                <a:ea typeface="Calibri"/>
                <a:cs typeface="Calibri"/>
                <a:sym typeface="Calibri"/>
              </a:defRPr>
            </a:lvl2pPr>
            <a:lvl3pPr marL="0" marR="0" indent="0" algn="l" defTabSz="931316" rtl="0" latinLnBrk="0">
              <a:lnSpc>
                <a:spcPct val="90000"/>
              </a:lnSpc>
              <a:spcBef>
                <a:spcPts val="0"/>
              </a:spcBef>
              <a:spcAft>
                <a:spcPts val="0"/>
              </a:spcAft>
              <a:buClrTx/>
              <a:buSzTx/>
              <a:buFontTx/>
              <a:buNone/>
              <a:tabLst/>
              <a:defRPr sz="4400" b="0" i="0" u="none" strike="noStrike" cap="none" spc="0" baseline="0">
                <a:ln>
                  <a:noFill/>
                </a:ln>
                <a:solidFill>
                  <a:srgbClr val="000000"/>
                </a:solidFill>
                <a:uFillTx/>
                <a:latin typeface="Calibri"/>
                <a:ea typeface="Calibri"/>
                <a:cs typeface="Calibri"/>
                <a:sym typeface="Calibri"/>
              </a:defRPr>
            </a:lvl3pPr>
            <a:lvl4pPr marL="0" marR="0" indent="0" algn="l" defTabSz="931316" rtl="0" latinLnBrk="0">
              <a:lnSpc>
                <a:spcPct val="90000"/>
              </a:lnSpc>
              <a:spcBef>
                <a:spcPts val="0"/>
              </a:spcBef>
              <a:spcAft>
                <a:spcPts val="0"/>
              </a:spcAft>
              <a:buClrTx/>
              <a:buSzTx/>
              <a:buFontTx/>
              <a:buNone/>
              <a:tabLst/>
              <a:defRPr sz="4400" b="0" i="0" u="none" strike="noStrike" cap="none" spc="0" baseline="0">
                <a:ln>
                  <a:noFill/>
                </a:ln>
                <a:solidFill>
                  <a:srgbClr val="000000"/>
                </a:solidFill>
                <a:uFillTx/>
                <a:latin typeface="Calibri"/>
                <a:ea typeface="Calibri"/>
                <a:cs typeface="Calibri"/>
                <a:sym typeface="Calibri"/>
              </a:defRPr>
            </a:lvl4pPr>
            <a:lvl5pPr marL="0" marR="0" indent="0" algn="l" defTabSz="931316" rtl="0" latinLnBrk="0">
              <a:lnSpc>
                <a:spcPct val="90000"/>
              </a:lnSpc>
              <a:spcBef>
                <a:spcPts val="0"/>
              </a:spcBef>
              <a:spcAft>
                <a:spcPts val="0"/>
              </a:spcAft>
              <a:buClrTx/>
              <a:buSzTx/>
              <a:buFontTx/>
              <a:buNone/>
              <a:tabLst/>
              <a:defRPr sz="4400" b="0" i="0" u="none" strike="noStrike" cap="none" spc="0" baseline="0">
                <a:ln>
                  <a:noFill/>
                </a:ln>
                <a:solidFill>
                  <a:srgbClr val="000000"/>
                </a:solidFill>
                <a:uFillTx/>
                <a:latin typeface="Calibri"/>
                <a:ea typeface="Calibri"/>
                <a:cs typeface="Calibri"/>
                <a:sym typeface="Calibri"/>
              </a:defRPr>
            </a:lvl5pPr>
            <a:lvl6pPr marL="0" marR="0" indent="0" algn="l" defTabSz="931316" rtl="0" latinLnBrk="0">
              <a:lnSpc>
                <a:spcPct val="90000"/>
              </a:lnSpc>
              <a:spcBef>
                <a:spcPts val="0"/>
              </a:spcBef>
              <a:spcAft>
                <a:spcPts val="0"/>
              </a:spcAft>
              <a:buClrTx/>
              <a:buSzTx/>
              <a:buFontTx/>
              <a:buNone/>
              <a:tabLst/>
              <a:defRPr sz="4400" b="0" i="0" u="none" strike="noStrike" cap="none" spc="0" baseline="0">
                <a:ln>
                  <a:noFill/>
                </a:ln>
                <a:solidFill>
                  <a:srgbClr val="000000"/>
                </a:solidFill>
                <a:uFillTx/>
                <a:latin typeface="Calibri"/>
                <a:ea typeface="Calibri"/>
                <a:cs typeface="Calibri"/>
                <a:sym typeface="Calibri"/>
              </a:defRPr>
            </a:lvl6pPr>
            <a:lvl7pPr marL="0" marR="0" indent="0" algn="l" defTabSz="931316" rtl="0" latinLnBrk="0">
              <a:lnSpc>
                <a:spcPct val="90000"/>
              </a:lnSpc>
              <a:spcBef>
                <a:spcPts val="0"/>
              </a:spcBef>
              <a:spcAft>
                <a:spcPts val="0"/>
              </a:spcAft>
              <a:buClrTx/>
              <a:buSzTx/>
              <a:buFontTx/>
              <a:buNone/>
              <a:tabLst/>
              <a:defRPr sz="4400" b="0" i="0" u="none" strike="noStrike" cap="none" spc="0" baseline="0">
                <a:ln>
                  <a:noFill/>
                </a:ln>
                <a:solidFill>
                  <a:srgbClr val="000000"/>
                </a:solidFill>
                <a:uFillTx/>
                <a:latin typeface="Calibri"/>
                <a:ea typeface="Calibri"/>
                <a:cs typeface="Calibri"/>
                <a:sym typeface="Calibri"/>
              </a:defRPr>
            </a:lvl7pPr>
            <a:lvl8pPr marL="0" marR="0" indent="0" algn="l" defTabSz="931316" rtl="0" latinLnBrk="0">
              <a:lnSpc>
                <a:spcPct val="90000"/>
              </a:lnSpc>
              <a:spcBef>
                <a:spcPts val="0"/>
              </a:spcBef>
              <a:spcAft>
                <a:spcPts val="0"/>
              </a:spcAft>
              <a:buClrTx/>
              <a:buSzTx/>
              <a:buFontTx/>
              <a:buNone/>
              <a:tabLst/>
              <a:defRPr sz="4400" b="0" i="0" u="none" strike="noStrike" cap="none" spc="0" baseline="0">
                <a:ln>
                  <a:noFill/>
                </a:ln>
                <a:solidFill>
                  <a:srgbClr val="000000"/>
                </a:solidFill>
                <a:uFillTx/>
                <a:latin typeface="Calibri"/>
                <a:ea typeface="Calibri"/>
                <a:cs typeface="Calibri"/>
                <a:sym typeface="Calibri"/>
              </a:defRPr>
            </a:lvl8pPr>
            <a:lvl9pPr marL="0" marR="0" indent="0" algn="l" defTabSz="931316" rtl="0" latinLnBrk="0">
              <a:lnSpc>
                <a:spcPct val="90000"/>
              </a:lnSpc>
              <a:spcBef>
                <a:spcPts val="0"/>
              </a:spcBef>
              <a:spcAft>
                <a:spcPts val="0"/>
              </a:spcAft>
              <a:buClrTx/>
              <a:buSzTx/>
              <a:buFontTx/>
              <a:buNone/>
              <a:tabLst/>
              <a:defRPr sz="4400" b="0" i="0" u="none" strike="noStrike" cap="none" spc="0" baseline="0">
                <a:ln>
                  <a:noFill/>
                </a:ln>
                <a:solidFill>
                  <a:srgbClr val="000000"/>
                </a:solidFill>
                <a:uFillTx/>
                <a:latin typeface="Calibri"/>
                <a:ea typeface="Calibri"/>
                <a:cs typeface="Calibri"/>
                <a:sym typeface="Calibri"/>
              </a:defRPr>
            </a:lvl9pPr>
          </a:lstStyle>
          <a:p>
            <a:pPr hangingPunct="1"/>
            <a:r>
              <a:rPr lang="en-US"/>
              <a:t>          </a:t>
            </a:r>
            <a:r>
              <a:rPr lang="en-US">
                <a:solidFill>
                  <a:srgbClr val="10233D"/>
                </a:solidFill>
                <a:latin typeface="Segoe UI Semibold" panose="020B0702040204020203" pitchFamily="34" charset="0"/>
                <a:cs typeface="Segoe UI Semibold" panose="020B0702040204020203" pitchFamily="34" charset="0"/>
              </a:rPr>
              <a:t>Current lineup</a:t>
            </a:r>
          </a:p>
        </p:txBody>
      </p:sp>
      <p:sp>
        <p:nvSpPr>
          <p:cNvPr id="2" name="Rectangle 1">
            <a:extLst>
              <a:ext uri="{FF2B5EF4-FFF2-40B4-BE49-F238E27FC236}">
                <a16:creationId xmlns:a16="http://schemas.microsoft.com/office/drawing/2014/main" id="{BB3073CC-D61D-8526-A8C7-9FAB7371DEBE}"/>
              </a:ext>
            </a:extLst>
          </p:cNvPr>
          <p:cNvSpPr/>
          <p:nvPr/>
        </p:nvSpPr>
        <p:spPr>
          <a:xfrm>
            <a:off x="566169" y="1475439"/>
            <a:ext cx="11048444" cy="4862870"/>
          </a:xfrm>
          <a:prstGeom prst="rect">
            <a:avLst/>
          </a:prstGeom>
        </p:spPr>
        <p:txBody>
          <a:bodyPr wrap="square">
            <a:spAutoFit/>
          </a:bodyPr>
          <a:lstStyle/>
          <a:p>
            <a:pPr marL="285750" indent="-285750">
              <a:spcBef>
                <a:spcPts val="600"/>
              </a:spcBef>
              <a:spcAft>
                <a:spcPts val="600"/>
              </a:spcAft>
              <a:buFont typeface="Arial" panose="020B0604020202020204" pitchFamily="34" charset="0"/>
              <a:buChar char="•"/>
            </a:pPr>
            <a:r>
              <a:rPr lang="en-US" sz="2400">
                <a:solidFill>
                  <a:srgbClr val="10233D"/>
                </a:solidFill>
                <a:latin typeface="Segoe UI Semibold" panose="020B0702040204020203" pitchFamily="34" charset="0"/>
                <a:cs typeface="Segoe UI Semibold" panose="020B0702040204020203" pitchFamily="34" charset="0"/>
              </a:rPr>
              <a:t>Anthropic Claude</a:t>
            </a:r>
          </a:p>
          <a:p>
            <a:pPr lvl="1">
              <a:spcBef>
                <a:spcPts val="600"/>
              </a:spcBef>
              <a:spcAft>
                <a:spcPts val="600"/>
              </a:spcAft>
            </a:pPr>
            <a:r>
              <a:rPr lang="en-US" sz="2400">
                <a:solidFill>
                  <a:srgbClr val="10233D"/>
                </a:solidFill>
                <a:latin typeface="Segoe UI Semibold" panose="020B0702040204020203" pitchFamily="34" charset="0"/>
                <a:cs typeface="Segoe UI Semibold" panose="020B0702040204020203" pitchFamily="34" charset="0"/>
              </a:rPr>
              <a:t>    </a:t>
            </a:r>
            <a:r>
              <a:rPr lang="en-GB" sz="2400">
                <a:solidFill>
                  <a:srgbClr val="10233D"/>
                </a:solidFill>
                <a:latin typeface="Segoe UI" panose="020B0502040204020203" pitchFamily="34" charset="0"/>
                <a:cs typeface="Segoe UI" panose="020B0502040204020203" pitchFamily="34" charset="0"/>
              </a:rPr>
              <a:t>- Incredible memory</a:t>
            </a:r>
          </a:p>
          <a:p>
            <a:pPr lvl="1">
              <a:spcBef>
                <a:spcPts val="600"/>
              </a:spcBef>
              <a:spcAft>
                <a:spcPts val="600"/>
              </a:spcAft>
            </a:pPr>
            <a:r>
              <a:rPr lang="en-GB" sz="2400">
                <a:solidFill>
                  <a:srgbClr val="10233D"/>
                </a:solidFill>
                <a:latin typeface="Segoe UI" panose="020B0502040204020203" pitchFamily="34" charset="0"/>
                <a:cs typeface="Segoe UI" panose="020B0502040204020203" pitchFamily="34" charset="0"/>
              </a:rPr>
              <a:t>    - Opus is fantastic at coding advanced or long commands</a:t>
            </a:r>
          </a:p>
          <a:p>
            <a:pPr lvl="1">
              <a:spcBef>
                <a:spcPts val="600"/>
              </a:spcBef>
              <a:spcAft>
                <a:spcPts val="600"/>
              </a:spcAft>
            </a:pPr>
            <a:r>
              <a:rPr lang="en-GB" sz="2400">
                <a:solidFill>
                  <a:srgbClr val="10233D"/>
                </a:solidFill>
                <a:latin typeface="Segoe UI" panose="020B0502040204020203" pitchFamily="34" charset="0"/>
                <a:cs typeface="Segoe UI" panose="020B0502040204020203" pitchFamily="34" charset="0"/>
              </a:rPr>
              <a:t>    - Even better at writing and I use it often for our book</a:t>
            </a:r>
            <a:br>
              <a:rPr lang="en-GB" sz="2400">
                <a:solidFill>
                  <a:srgbClr val="10233D"/>
                </a:solidFill>
                <a:latin typeface="Segoe UI Semibold" panose="020B0702040204020203" pitchFamily="34" charset="0"/>
                <a:cs typeface="Segoe UI Semibold" panose="020B0702040204020203" pitchFamily="34" charset="0"/>
              </a:rPr>
            </a:br>
            <a:endParaRPr lang="en-US" sz="2400">
              <a:solidFill>
                <a:srgbClr val="10233D"/>
              </a:solidFill>
              <a:latin typeface="Segoe UI Semibold" panose="020B0702040204020203" pitchFamily="34" charset="0"/>
              <a:cs typeface="Segoe UI Semibold" panose="020B0702040204020203" pitchFamily="34" charset="0"/>
            </a:endParaRPr>
          </a:p>
          <a:p>
            <a:pPr marL="285750" indent="-285750">
              <a:spcBef>
                <a:spcPts val="600"/>
              </a:spcBef>
              <a:spcAft>
                <a:spcPts val="600"/>
              </a:spcAft>
              <a:buFont typeface="Arial" panose="020B0604020202020204" pitchFamily="34" charset="0"/>
              <a:buChar char="•"/>
            </a:pPr>
            <a:r>
              <a:rPr lang="en-US" sz="2400">
                <a:solidFill>
                  <a:srgbClr val="10233D"/>
                </a:solidFill>
                <a:latin typeface="Segoe UI Semibold" panose="020B0702040204020203" pitchFamily="34" charset="0"/>
                <a:cs typeface="Segoe UI Semibold" panose="020B0702040204020203" pitchFamily="34" charset="0"/>
              </a:rPr>
              <a:t>OpenAI ChatGPT</a:t>
            </a:r>
          </a:p>
          <a:p>
            <a:pPr lvl="1">
              <a:spcBef>
                <a:spcPts val="600"/>
              </a:spcBef>
              <a:spcAft>
                <a:spcPts val="600"/>
              </a:spcAft>
            </a:pPr>
            <a:r>
              <a:rPr lang="en-GB" sz="2400">
                <a:solidFill>
                  <a:srgbClr val="10233D"/>
                </a:solidFill>
                <a:latin typeface="Segoe UI Semibold" panose="020B0702040204020203" pitchFamily="34" charset="0"/>
                <a:cs typeface="Segoe UI Semibold" panose="020B0702040204020203" pitchFamily="34" charset="0"/>
              </a:rPr>
              <a:t>    </a:t>
            </a:r>
            <a:r>
              <a:rPr lang="en-GB" sz="2400">
                <a:solidFill>
                  <a:srgbClr val="10233D"/>
                </a:solidFill>
                <a:latin typeface="Segoe UI" panose="020B0502040204020203" pitchFamily="34" charset="0"/>
                <a:cs typeface="Segoe UI" panose="020B0502040204020203" pitchFamily="34" charset="0"/>
              </a:rPr>
              <a:t>- Powerful free tier and best all-around bot</a:t>
            </a:r>
          </a:p>
          <a:p>
            <a:pPr lvl="1">
              <a:spcBef>
                <a:spcPts val="600"/>
              </a:spcBef>
              <a:spcAft>
                <a:spcPts val="600"/>
              </a:spcAft>
            </a:pPr>
            <a:r>
              <a:rPr lang="en-GB" sz="2400">
                <a:solidFill>
                  <a:srgbClr val="10233D"/>
                </a:solidFill>
                <a:latin typeface="Segoe UI" panose="020B0502040204020203" pitchFamily="34" charset="0"/>
                <a:cs typeface="Segoe UI" panose="020B0502040204020203" pitchFamily="34" charset="0"/>
              </a:rPr>
              <a:t>    - Excels at vision </a:t>
            </a:r>
          </a:p>
          <a:p>
            <a:pPr lvl="1">
              <a:spcBef>
                <a:spcPts val="600"/>
              </a:spcBef>
              <a:spcAft>
                <a:spcPts val="600"/>
              </a:spcAft>
            </a:pPr>
            <a:r>
              <a:rPr lang="en-GB" sz="2400">
                <a:solidFill>
                  <a:srgbClr val="10233D"/>
                </a:solidFill>
                <a:latin typeface="Segoe UI" panose="020B0502040204020203" pitchFamily="34" charset="0"/>
                <a:cs typeface="Segoe UI" panose="020B0502040204020203" pitchFamily="34" charset="0"/>
              </a:rPr>
              <a:t>    - Custom GPTs are awesome</a:t>
            </a:r>
            <a:br>
              <a:rPr lang="en-US" sz="2400">
                <a:solidFill>
                  <a:srgbClr val="10233D"/>
                </a:solidFill>
                <a:latin typeface="Segoe UI Semibold" panose="020B0702040204020203" pitchFamily="34" charset="0"/>
                <a:cs typeface="Segoe UI Semibold" panose="020B0702040204020203" pitchFamily="34" charset="0"/>
              </a:rPr>
            </a:br>
            <a:endParaRPr lang="en-US" sz="2400">
              <a:solidFill>
                <a:srgbClr val="10233D"/>
              </a:solidFill>
              <a:latin typeface="Segoe UI Semibold" panose="020B0702040204020203" pitchFamily="34" charset="0"/>
              <a:cs typeface="Segoe UI Semibold" panose="020B0702040204020203" pitchFamily="34" charset="0"/>
            </a:endParaRPr>
          </a:p>
        </p:txBody>
      </p:sp>
      <p:pic>
        <p:nvPicPr>
          <p:cNvPr id="3" name="Picture 2">
            <a:extLst>
              <a:ext uri="{FF2B5EF4-FFF2-40B4-BE49-F238E27FC236}">
                <a16:creationId xmlns:a16="http://schemas.microsoft.com/office/drawing/2014/main" id="{1119A049-9362-CCFC-2187-C9816F4D6683}"/>
              </a:ext>
            </a:extLst>
          </p:cNvPr>
          <p:cNvPicPr>
            <a:picLocks noChangeAspect="1"/>
          </p:cNvPicPr>
          <p:nvPr/>
        </p:nvPicPr>
        <p:blipFill>
          <a:blip r:embed="rId3"/>
          <a:stretch>
            <a:fillRect/>
          </a:stretch>
        </p:blipFill>
        <p:spPr>
          <a:xfrm>
            <a:off x="509496" y="42776"/>
            <a:ext cx="761212" cy="1204237"/>
          </a:xfrm>
          <a:prstGeom prst="rect">
            <a:avLst/>
          </a:prstGeom>
        </p:spPr>
      </p:pic>
    </p:spTree>
    <p:extLst>
      <p:ext uri="{BB962C8B-B14F-4D97-AF65-F5344CB8AC3E}">
        <p14:creationId xmlns:p14="http://schemas.microsoft.com/office/powerpoint/2010/main" val="1340507442"/>
      </p:ext>
    </p:extLst>
  </p:cSld>
  <p:clrMapOvr>
    <a:masterClrMapping/>
  </p:clrMapOvr>
  <p:transition spd="slow"/>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0"/>
                                  </p:stCondLst>
                                  <p:childTnLst>
                                    <p:set>
                                      <p:cBhvr>
                                        <p:cTn id="6" dur="1" fill="hold">
                                          <p:stCondLst>
                                            <p:cond delay="0"/>
                                          </p:stCondLst>
                                        </p:cTn>
                                        <p:tgtEl>
                                          <p:spTgt spid="2">
                                            <p:txEl>
                                              <p:pRg st="1" end="1"/>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
                                            <p:txEl>
                                              <p:pRg st="2" end="2"/>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2">
                                            <p:txEl>
                                              <p:pRg st="3" end="3"/>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2">
                                            <p:txEl>
                                              <p:pRg st="4" end="4"/>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2">
                                            <p:txEl>
                                              <p:pRg st="5" end="5"/>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2">
                                            <p:txEl>
                                              <p:pRg st="6" end="6"/>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2">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4" name="Shape 454"/>
          <p:cNvSpPr/>
          <p:nvPr/>
        </p:nvSpPr>
        <p:spPr>
          <a:xfrm>
            <a:off x="266249" y="265404"/>
            <a:ext cx="11883829" cy="1654809"/>
          </a:xfrm>
          <a:prstGeom prst="rect">
            <a:avLst/>
          </a:prstGeom>
          <a:ln w="12700">
            <a:miter lim="400000"/>
          </a:ln>
          <a:extLst>
            <a:ext uri="{C572A759-6A51-4108-AA02-DFA0A04FC94B}">
              <ma14:wrappingTextBoxFlag xmlns:ma14="http://schemas.microsoft.com/office/mac/drawingml/2011/main" xmlns="" val="1"/>
            </a:ext>
          </a:extLst>
        </p:spPr>
        <p:txBody>
          <a:bodyPr lIns="91438" tIns="91438" rIns="91438" bIns="91438">
            <a:spAutoFit/>
          </a:bodyPr>
          <a:lstStyle>
            <a:lvl1pPr defTabSz="932563">
              <a:lnSpc>
                <a:spcPct val="90000"/>
              </a:lnSpc>
              <a:defRPr sz="5100" spc="-102">
                <a:solidFill>
                  <a:schemeClr val="accent1"/>
                </a:solidFill>
                <a:latin typeface="Segoe UI Light"/>
                <a:ea typeface="Segoe UI Light"/>
                <a:cs typeface="Segoe UI Light"/>
                <a:sym typeface="Segoe UI Light"/>
              </a:defRPr>
            </a:lvl1pPr>
          </a:lstStyle>
          <a:p>
            <a:br/>
            <a:endParaRPr/>
          </a:p>
        </p:txBody>
      </p:sp>
      <p:sp>
        <p:nvSpPr>
          <p:cNvPr id="4" name="Shape 263">
            <a:extLst>
              <a:ext uri="{FF2B5EF4-FFF2-40B4-BE49-F238E27FC236}">
                <a16:creationId xmlns:a16="http://schemas.microsoft.com/office/drawing/2014/main" id="{6091FD65-6788-E8A0-F8ED-651A2C370505}"/>
              </a:ext>
            </a:extLst>
          </p:cNvPr>
          <p:cNvSpPr/>
          <p:nvPr/>
        </p:nvSpPr>
        <p:spPr>
          <a:xfrm>
            <a:off x="2647" y="6456414"/>
            <a:ext cx="12433828" cy="548408"/>
          </a:xfrm>
          <a:prstGeom prst="rect">
            <a:avLst/>
          </a:prstGeom>
          <a:solidFill>
            <a:srgbClr val="10233D"/>
          </a:solidFill>
          <a:ln w="12700">
            <a:solidFill>
              <a:srgbClr val="65666B"/>
            </a:solidFill>
            <a:miter lim="400000"/>
          </a:ln>
        </p:spPr>
        <p:txBody>
          <a:bodyPr lIns="146304" tIns="146304" rIns="146304" bIns="146304" anchor="ctr"/>
          <a:lstStyle/>
          <a:p>
            <a:pPr defTabSz="776329">
              <a:lnSpc>
                <a:spcPct val="90000"/>
              </a:lnSpc>
              <a:defRPr sz="2400">
                <a:ln w="9525">
                  <a:solidFill>
                    <a:srgbClr val="FFFFFF">
                      <a:alpha val="0"/>
                    </a:srgbClr>
                  </a:solidFill>
                </a:ln>
                <a:solidFill>
                  <a:srgbClr val="FFFFFF"/>
                </a:solidFill>
                <a:latin typeface="Segoe UI Light"/>
                <a:ea typeface="Segoe UI Light"/>
                <a:cs typeface="Segoe UI Light"/>
                <a:sym typeface="Segoe UI Light"/>
              </a:defRPr>
            </a:pPr>
            <a:endParaRPr/>
          </a:p>
        </p:txBody>
      </p:sp>
      <p:sp>
        <p:nvSpPr>
          <p:cNvPr id="6" name="Shape 286">
            <a:extLst>
              <a:ext uri="{FF2B5EF4-FFF2-40B4-BE49-F238E27FC236}">
                <a16:creationId xmlns:a16="http://schemas.microsoft.com/office/drawing/2014/main" id="{E9237C96-B2B0-0A14-50B9-3889AD4E58F7}"/>
              </a:ext>
            </a:extLst>
          </p:cNvPr>
          <p:cNvSpPr/>
          <p:nvPr/>
        </p:nvSpPr>
        <p:spPr>
          <a:xfrm>
            <a:off x="2721294" y="6595161"/>
            <a:ext cx="7226474" cy="294639"/>
          </a:xfrm>
          <a:prstGeom prst="rect">
            <a:avLst/>
          </a:prstGeom>
          <a:ln w="12700">
            <a:miter lim="400000"/>
          </a:ln>
          <a:extLst>
            <a:ext uri="{C572A759-6A51-4108-AA02-DFA0A04FC94B}">
              <ma14:wrappingTextBoxFlag xmlns:ma14="http://schemas.microsoft.com/office/mac/drawingml/2011/main" xmlns="" val="1"/>
            </a:ext>
          </a:extLst>
        </p:spPr>
        <p:txBody>
          <a:bodyPr lIns="45718" tIns="45718" rIns="45718" bIns="45718">
            <a:spAutoFit/>
          </a:bodyPr>
          <a:lstStyle/>
          <a:p>
            <a:pPr algn="ctr" defTabSz="914400">
              <a:spcBef>
                <a:spcPts val="300"/>
              </a:spcBef>
              <a:defRPr sz="1300">
                <a:solidFill>
                  <a:srgbClr val="FFFFFF"/>
                </a:solidFill>
                <a:latin typeface="Segoe UI Light"/>
                <a:ea typeface="Segoe UI Light"/>
                <a:cs typeface="Segoe UI Light"/>
                <a:sym typeface="Segoe UI Light"/>
              </a:defRPr>
            </a:pPr>
            <a:r>
              <a:rPr lang="en-US">
                <a:latin typeface="Consolas" panose="020B0609020204030204" pitchFamily="49" charset="0"/>
              </a:rPr>
              <a:t>AI at Work</a:t>
            </a:r>
          </a:p>
        </p:txBody>
      </p:sp>
      <p:sp>
        <p:nvSpPr>
          <p:cNvPr id="7" name="Shape 440">
            <a:extLst>
              <a:ext uri="{FF2B5EF4-FFF2-40B4-BE49-F238E27FC236}">
                <a16:creationId xmlns:a16="http://schemas.microsoft.com/office/drawing/2014/main" id="{C4F346A2-7352-87F6-0411-4A08358B6E92}"/>
              </a:ext>
            </a:extLst>
          </p:cNvPr>
          <p:cNvSpPr txBox="1">
            <a:spLocks/>
          </p:cNvSpPr>
          <p:nvPr/>
        </p:nvSpPr>
        <p:spPr>
          <a:xfrm>
            <a:off x="266249" y="265404"/>
            <a:ext cx="11883829" cy="946145"/>
          </a:xfrm>
          <a:prstGeom prst="rect">
            <a:avLst/>
          </a:prstGeom>
          <a:ln w="12700">
            <a:miter lim="400000"/>
          </a:ln>
          <a:extLst>
            <a:ext uri="{C572A759-6A51-4108-AA02-DFA0A04FC94B}">
              <ma14:wrappingTextBoxFlag xmlns:ma14="http://schemas.microsoft.com/office/mac/drawingml/2011/main" xmlns="" val="1"/>
            </a:ext>
          </a:extLst>
        </p:spPr>
        <p:txBody>
          <a:bodyPr lIns="0" tIns="0" rIns="0" bIns="0" anchor="t">
            <a:normAutofit/>
          </a:bodyPr>
          <a:lstStyle>
            <a:lvl1pPr marL="0" marR="0" indent="0" algn="l" defTabSz="932563" rtl="0" latinLnBrk="0">
              <a:lnSpc>
                <a:spcPct val="90000"/>
              </a:lnSpc>
              <a:spcBef>
                <a:spcPts val="0"/>
              </a:spcBef>
              <a:spcAft>
                <a:spcPts val="0"/>
              </a:spcAft>
              <a:buClrTx/>
              <a:buSzTx/>
              <a:buFontTx/>
              <a:buNone/>
              <a:tabLst/>
              <a:defRPr sz="4800" b="0" i="0" u="none" strike="noStrike" cap="none" spc="-200" baseline="0">
                <a:ln>
                  <a:noFill/>
                </a:ln>
                <a:solidFill>
                  <a:schemeClr val="accent5"/>
                </a:solidFill>
                <a:uFillTx/>
                <a:latin typeface="Segoe UI Light"/>
                <a:ea typeface="Segoe UI Light"/>
                <a:cs typeface="Segoe UI Light"/>
                <a:sym typeface="Segoe UI Light"/>
              </a:defRPr>
            </a:lvl1pPr>
            <a:lvl2pPr marL="0" marR="0" indent="0" algn="l" defTabSz="931316" rtl="0" latinLnBrk="0">
              <a:lnSpc>
                <a:spcPct val="90000"/>
              </a:lnSpc>
              <a:spcBef>
                <a:spcPts val="0"/>
              </a:spcBef>
              <a:spcAft>
                <a:spcPts val="0"/>
              </a:spcAft>
              <a:buClrTx/>
              <a:buSzTx/>
              <a:buFontTx/>
              <a:buNone/>
              <a:tabLst/>
              <a:defRPr sz="4400" b="0" i="0" u="none" strike="noStrike" cap="none" spc="0" baseline="0">
                <a:ln>
                  <a:noFill/>
                </a:ln>
                <a:solidFill>
                  <a:srgbClr val="000000"/>
                </a:solidFill>
                <a:uFillTx/>
                <a:latin typeface="Calibri"/>
                <a:ea typeface="Calibri"/>
                <a:cs typeface="Calibri"/>
                <a:sym typeface="Calibri"/>
              </a:defRPr>
            </a:lvl2pPr>
            <a:lvl3pPr marL="0" marR="0" indent="0" algn="l" defTabSz="931316" rtl="0" latinLnBrk="0">
              <a:lnSpc>
                <a:spcPct val="90000"/>
              </a:lnSpc>
              <a:spcBef>
                <a:spcPts val="0"/>
              </a:spcBef>
              <a:spcAft>
                <a:spcPts val="0"/>
              </a:spcAft>
              <a:buClrTx/>
              <a:buSzTx/>
              <a:buFontTx/>
              <a:buNone/>
              <a:tabLst/>
              <a:defRPr sz="4400" b="0" i="0" u="none" strike="noStrike" cap="none" spc="0" baseline="0">
                <a:ln>
                  <a:noFill/>
                </a:ln>
                <a:solidFill>
                  <a:srgbClr val="000000"/>
                </a:solidFill>
                <a:uFillTx/>
                <a:latin typeface="Calibri"/>
                <a:ea typeface="Calibri"/>
                <a:cs typeface="Calibri"/>
                <a:sym typeface="Calibri"/>
              </a:defRPr>
            </a:lvl3pPr>
            <a:lvl4pPr marL="0" marR="0" indent="0" algn="l" defTabSz="931316" rtl="0" latinLnBrk="0">
              <a:lnSpc>
                <a:spcPct val="90000"/>
              </a:lnSpc>
              <a:spcBef>
                <a:spcPts val="0"/>
              </a:spcBef>
              <a:spcAft>
                <a:spcPts val="0"/>
              </a:spcAft>
              <a:buClrTx/>
              <a:buSzTx/>
              <a:buFontTx/>
              <a:buNone/>
              <a:tabLst/>
              <a:defRPr sz="4400" b="0" i="0" u="none" strike="noStrike" cap="none" spc="0" baseline="0">
                <a:ln>
                  <a:noFill/>
                </a:ln>
                <a:solidFill>
                  <a:srgbClr val="000000"/>
                </a:solidFill>
                <a:uFillTx/>
                <a:latin typeface="Calibri"/>
                <a:ea typeface="Calibri"/>
                <a:cs typeface="Calibri"/>
                <a:sym typeface="Calibri"/>
              </a:defRPr>
            </a:lvl4pPr>
            <a:lvl5pPr marL="0" marR="0" indent="0" algn="l" defTabSz="931316" rtl="0" latinLnBrk="0">
              <a:lnSpc>
                <a:spcPct val="90000"/>
              </a:lnSpc>
              <a:spcBef>
                <a:spcPts val="0"/>
              </a:spcBef>
              <a:spcAft>
                <a:spcPts val="0"/>
              </a:spcAft>
              <a:buClrTx/>
              <a:buSzTx/>
              <a:buFontTx/>
              <a:buNone/>
              <a:tabLst/>
              <a:defRPr sz="4400" b="0" i="0" u="none" strike="noStrike" cap="none" spc="0" baseline="0">
                <a:ln>
                  <a:noFill/>
                </a:ln>
                <a:solidFill>
                  <a:srgbClr val="000000"/>
                </a:solidFill>
                <a:uFillTx/>
                <a:latin typeface="Calibri"/>
                <a:ea typeface="Calibri"/>
                <a:cs typeface="Calibri"/>
                <a:sym typeface="Calibri"/>
              </a:defRPr>
            </a:lvl5pPr>
            <a:lvl6pPr marL="0" marR="0" indent="0" algn="l" defTabSz="931316" rtl="0" latinLnBrk="0">
              <a:lnSpc>
                <a:spcPct val="90000"/>
              </a:lnSpc>
              <a:spcBef>
                <a:spcPts val="0"/>
              </a:spcBef>
              <a:spcAft>
                <a:spcPts val="0"/>
              </a:spcAft>
              <a:buClrTx/>
              <a:buSzTx/>
              <a:buFontTx/>
              <a:buNone/>
              <a:tabLst/>
              <a:defRPr sz="4400" b="0" i="0" u="none" strike="noStrike" cap="none" spc="0" baseline="0">
                <a:ln>
                  <a:noFill/>
                </a:ln>
                <a:solidFill>
                  <a:srgbClr val="000000"/>
                </a:solidFill>
                <a:uFillTx/>
                <a:latin typeface="Calibri"/>
                <a:ea typeface="Calibri"/>
                <a:cs typeface="Calibri"/>
                <a:sym typeface="Calibri"/>
              </a:defRPr>
            </a:lvl6pPr>
            <a:lvl7pPr marL="0" marR="0" indent="0" algn="l" defTabSz="931316" rtl="0" latinLnBrk="0">
              <a:lnSpc>
                <a:spcPct val="90000"/>
              </a:lnSpc>
              <a:spcBef>
                <a:spcPts val="0"/>
              </a:spcBef>
              <a:spcAft>
                <a:spcPts val="0"/>
              </a:spcAft>
              <a:buClrTx/>
              <a:buSzTx/>
              <a:buFontTx/>
              <a:buNone/>
              <a:tabLst/>
              <a:defRPr sz="4400" b="0" i="0" u="none" strike="noStrike" cap="none" spc="0" baseline="0">
                <a:ln>
                  <a:noFill/>
                </a:ln>
                <a:solidFill>
                  <a:srgbClr val="000000"/>
                </a:solidFill>
                <a:uFillTx/>
                <a:latin typeface="Calibri"/>
                <a:ea typeface="Calibri"/>
                <a:cs typeface="Calibri"/>
                <a:sym typeface="Calibri"/>
              </a:defRPr>
            </a:lvl7pPr>
            <a:lvl8pPr marL="0" marR="0" indent="0" algn="l" defTabSz="931316" rtl="0" latinLnBrk="0">
              <a:lnSpc>
                <a:spcPct val="90000"/>
              </a:lnSpc>
              <a:spcBef>
                <a:spcPts val="0"/>
              </a:spcBef>
              <a:spcAft>
                <a:spcPts val="0"/>
              </a:spcAft>
              <a:buClrTx/>
              <a:buSzTx/>
              <a:buFontTx/>
              <a:buNone/>
              <a:tabLst/>
              <a:defRPr sz="4400" b="0" i="0" u="none" strike="noStrike" cap="none" spc="0" baseline="0">
                <a:ln>
                  <a:noFill/>
                </a:ln>
                <a:solidFill>
                  <a:srgbClr val="000000"/>
                </a:solidFill>
                <a:uFillTx/>
                <a:latin typeface="Calibri"/>
                <a:ea typeface="Calibri"/>
                <a:cs typeface="Calibri"/>
                <a:sym typeface="Calibri"/>
              </a:defRPr>
            </a:lvl8pPr>
            <a:lvl9pPr marL="0" marR="0" indent="0" algn="l" defTabSz="931316" rtl="0" latinLnBrk="0">
              <a:lnSpc>
                <a:spcPct val="90000"/>
              </a:lnSpc>
              <a:spcBef>
                <a:spcPts val="0"/>
              </a:spcBef>
              <a:spcAft>
                <a:spcPts val="0"/>
              </a:spcAft>
              <a:buClrTx/>
              <a:buSzTx/>
              <a:buFontTx/>
              <a:buNone/>
              <a:tabLst/>
              <a:defRPr sz="4400" b="0" i="0" u="none" strike="noStrike" cap="none" spc="0" baseline="0">
                <a:ln>
                  <a:noFill/>
                </a:ln>
                <a:solidFill>
                  <a:srgbClr val="000000"/>
                </a:solidFill>
                <a:uFillTx/>
                <a:latin typeface="Calibri"/>
                <a:ea typeface="Calibri"/>
                <a:cs typeface="Calibri"/>
                <a:sym typeface="Calibri"/>
              </a:defRPr>
            </a:lvl9pPr>
          </a:lstStyle>
          <a:p>
            <a:pPr hangingPunct="1"/>
            <a:r>
              <a:rPr lang="en-US"/>
              <a:t>          </a:t>
            </a:r>
            <a:r>
              <a:rPr lang="en-US">
                <a:solidFill>
                  <a:srgbClr val="10233D"/>
                </a:solidFill>
                <a:latin typeface="Segoe UI Semibold" panose="020B0702040204020203" pitchFamily="34" charset="0"/>
                <a:cs typeface="Segoe UI Semibold" panose="020B0702040204020203" pitchFamily="34" charset="0"/>
              </a:rPr>
              <a:t>Current lineup</a:t>
            </a:r>
          </a:p>
        </p:txBody>
      </p:sp>
      <p:sp>
        <p:nvSpPr>
          <p:cNvPr id="2" name="Rectangle 1">
            <a:extLst>
              <a:ext uri="{FF2B5EF4-FFF2-40B4-BE49-F238E27FC236}">
                <a16:creationId xmlns:a16="http://schemas.microsoft.com/office/drawing/2014/main" id="{BB3073CC-D61D-8526-A8C7-9FAB7371DEBE}"/>
              </a:ext>
            </a:extLst>
          </p:cNvPr>
          <p:cNvSpPr/>
          <p:nvPr/>
        </p:nvSpPr>
        <p:spPr>
          <a:xfrm>
            <a:off x="552102" y="1341180"/>
            <a:ext cx="11405436" cy="3447098"/>
          </a:xfrm>
          <a:prstGeom prst="rect">
            <a:avLst/>
          </a:prstGeom>
        </p:spPr>
        <p:txBody>
          <a:bodyPr wrap="square">
            <a:spAutoFit/>
          </a:bodyPr>
          <a:lstStyle/>
          <a:p>
            <a:pPr marL="285750" indent="-285750">
              <a:spcBef>
                <a:spcPts val="600"/>
              </a:spcBef>
              <a:spcAft>
                <a:spcPts val="600"/>
              </a:spcAft>
              <a:buFont typeface="Arial" panose="020B0604020202020204" pitchFamily="34" charset="0"/>
              <a:buChar char="•"/>
            </a:pPr>
            <a:r>
              <a:rPr lang="en-US" sz="2400">
                <a:solidFill>
                  <a:srgbClr val="10233D"/>
                </a:solidFill>
                <a:latin typeface="Segoe UI Semibold" panose="020B0702040204020203" pitchFamily="34" charset="0"/>
                <a:cs typeface="Segoe UI Semibold" panose="020B0702040204020203" pitchFamily="34" charset="0"/>
              </a:rPr>
              <a:t>Microsoft Copilot for M365</a:t>
            </a:r>
          </a:p>
          <a:p>
            <a:pPr lvl="1">
              <a:spcBef>
                <a:spcPts val="600"/>
              </a:spcBef>
              <a:spcAft>
                <a:spcPts val="600"/>
              </a:spcAft>
            </a:pPr>
            <a:r>
              <a:rPr lang="en-US" sz="2400">
                <a:solidFill>
                  <a:srgbClr val="10233D"/>
                </a:solidFill>
                <a:latin typeface="Segoe UI Semibold" panose="020B0702040204020203" pitchFamily="34" charset="0"/>
                <a:cs typeface="Segoe UI Semibold" panose="020B0702040204020203" pitchFamily="34" charset="0"/>
              </a:rPr>
              <a:t>    </a:t>
            </a:r>
            <a:r>
              <a:rPr lang="en-GB" sz="2400">
                <a:solidFill>
                  <a:srgbClr val="10233D"/>
                </a:solidFill>
                <a:latin typeface="Segoe UI" panose="020B0502040204020203" pitchFamily="34" charset="0"/>
                <a:cs typeface="Segoe UI" panose="020B0502040204020203" pitchFamily="34" charset="0"/>
              </a:rPr>
              <a:t>- Part of the Microsoft Ecosystem, so offers deep integration</a:t>
            </a:r>
          </a:p>
          <a:p>
            <a:pPr lvl="1">
              <a:spcBef>
                <a:spcPts val="600"/>
              </a:spcBef>
              <a:spcAft>
                <a:spcPts val="600"/>
              </a:spcAft>
            </a:pPr>
            <a:r>
              <a:rPr lang="en-GB" sz="2400">
                <a:solidFill>
                  <a:srgbClr val="10233D"/>
                </a:solidFill>
                <a:latin typeface="Segoe UI" panose="020B0502040204020203" pitchFamily="34" charset="0"/>
                <a:cs typeface="Segoe UI" panose="020B0502040204020203" pitchFamily="34" charset="0"/>
              </a:rPr>
              <a:t>    - Observable difference in responses and capabilities compared to ChatGPT4</a:t>
            </a:r>
            <a:br>
              <a:rPr lang="en-GB" sz="2400">
                <a:solidFill>
                  <a:srgbClr val="10233D"/>
                </a:solidFill>
                <a:latin typeface="Segoe UI Semibold" panose="020B0702040204020203" pitchFamily="34" charset="0"/>
                <a:cs typeface="Segoe UI Semibold" panose="020B0702040204020203" pitchFamily="34" charset="0"/>
              </a:rPr>
            </a:br>
            <a:endParaRPr lang="en-US" sz="2400">
              <a:solidFill>
                <a:srgbClr val="10233D"/>
              </a:solidFill>
              <a:latin typeface="Segoe UI Semibold" panose="020B0702040204020203" pitchFamily="34" charset="0"/>
              <a:cs typeface="Segoe UI Semibold" panose="020B0702040204020203" pitchFamily="34" charset="0"/>
            </a:endParaRPr>
          </a:p>
          <a:p>
            <a:pPr marL="285750" indent="-285750">
              <a:spcBef>
                <a:spcPts val="600"/>
              </a:spcBef>
              <a:spcAft>
                <a:spcPts val="600"/>
              </a:spcAft>
              <a:buFont typeface="Arial" panose="020B0604020202020204" pitchFamily="34" charset="0"/>
              <a:buChar char="•"/>
            </a:pPr>
            <a:r>
              <a:rPr lang="en-US" sz="2400">
                <a:solidFill>
                  <a:srgbClr val="10233D"/>
                </a:solidFill>
                <a:latin typeface="Segoe UI Semibold" panose="020B0702040204020203" pitchFamily="34" charset="0"/>
                <a:cs typeface="Segoe UI Semibold" panose="020B0702040204020203" pitchFamily="34" charset="0"/>
              </a:rPr>
              <a:t>Google Gemini</a:t>
            </a:r>
          </a:p>
          <a:p>
            <a:pPr lvl="1">
              <a:spcBef>
                <a:spcPts val="600"/>
              </a:spcBef>
              <a:spcAft>
                <a:spcPts val="600"/>
              </a:spcAft>
            </a:pPr>
            <a:r>
              <a:rPr lang="en-US" sz="2400">
                <a:solidFill>
                  <a:srgbClr val="10233D"/>
                </a:solidFill>
                <a:latin typeface="Segoe UI Semibold" panose="020B0702040204020203" pitchFamily="34" charset="0"/>
                <a:cs typeface="Segoe UI Semibold" panose="020B0702040204020203" pitchFamily="34" charset="0"/>
              </a:rPr>
              <a:t>    </a:t>
            </a:r>
            <a:r>
              <a:rPr lang="en-GB" sz="2400">
                <a:solidFill>
                  <a:srgbClr val="10233D"/>
                </a:solidFill>
                <a:latin typeface="Segoe UI" panose="020B0502040204020203" pitchFamily="34" charset="0"/>
                <a:cs typeface="Segoe UI" panose="020B0502040204020203" pitchFamily="34" charset="0"/>
              </a:rPr>
              <a:t>- Part of the Google Ecosystem, so offers deep integration</a:t>
            </a:r>
          </a:p>
          <a:p>
            <a:pPr lvl="1">
              <a:spcBef>
                <a:spcPts val="600"/>
              </a:spcBef>
              <a:spcAft>
                <a:spcPts val="600"/>
              </a:spcAft>
            </a:pPr>
            <a:r>
              <a:rPr lang="en-GB" sz="2400">
                <a:solidFill>
                  <a:srgbClr val="10233D"/>
                </a:solidFill>
                <a:latin typeface="Segoe UI" panose="020B0502040204020203" pitchFamily="34" charset="0"/>
                <a:cs typeface="Segoe UI" panose="020B0502040204020203" pitchFamily="34" charset="0"/>
              </a:rPr>
              <a:t>    - Very inaccurate in the testing I did. The worst of all the bots. Others had luck.</a:t>
            </a:r>
          </a:p>
        </p:txBody>
      </p:sp>
      <p:pic>
        <p:nvPicPr>
          <p:cNvPr id="3" name="Picture 2">
            <a:extLst>
              <a:ext uri="{FF2B5EF4-FFF2-40B4-BE49-F238E27FC236}">
                <a16:creationId xmlns:a16="http://schemas.microsoft.com/office/drawing/2014/main" id="{25250414-B12A-BCD5-EB98-A3A2F3ABE073}"/>
              </a:ext>
            </a:extLst>
          </p:cNvPr>
          <p:cNvPicPr>
            <a:picLocks noChangeAspect="1"/>
          </p:cNvPicPr>
          <p:nvPr/>
        </p:nvPicPr>
        <p:blipFill>
          <a:blip r:embed="rId3"/>
          <a:stretch>
            <a:fillRect/>
          </a:stretch>
        </p:blipFill>
        <p:spPr>
          <a:xfrm>
            <a:off x="509496" y="42776"/>
            <a:ext cx="761212" cy="1204237"/>
          </a:xfrm>
          <a:prstGeom prst="rect">
            <a:avLst/>
          </a:prstGeom>
        </p:spPr>
      </p:pic>
    </p:spTree>
    <p:extLst>
      <p:ext uri="{BB962C8B-B14F-4D97-AF65-F5344CB8AC3E}">
        <p14:creationId xmlns:p14="http://schemas.microsoft.com/office/powerpoint/2010/main" val="902217000"/>
      </p:ext>
    </p:extLst>
  </p:cSld>
  <p:clrMapOvr>
    <a:masterClrMapping/>
  </p:clrMapOvr>
  <p:transition spd="slow"/>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0"/>
                                  </p:stCondLst>
                                  <p:childTnLst>
                                    <p:set>
                                      <p:cBhvr>
                                        <p:cTn id="6" dur="1" fill="hold">
                                          <p:stCondLst>
                                            <p:cond delay="0"/>
                                          </p:stCondLst>
                                        </p:cTn>
                                        <p:tgtEl>
                                          <p:spTgt spid="2">
                                            <p:txEl>
                                              <p:pRg st="1" end="1"/>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
                                            <p:txEl>
                                              <p:pRg st="2" end="2"/>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
                                            <p:txEl>
                                              <p:pRg st="3" end="3"/>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2">
                                            <p:txEl>
                                              <p:pRg st="4" end="4"/>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2">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4" name="Shape 454"/>
          <p:cNvSpPr/>
          <p:nvPr/>
        </p:nvSpPr>
        <p:spPr>
          <a:xfrm>
            <a:off x="266249" y="265404"/>
            <a:ext cx="11883829" cy="1654809"/>
          </a:xfrm>
          <a:prstGeom prst="rect">
            <a:avLst/>
          </a:prstGeom>
          <a:ln w="12700">
            <a:miter lim="400000"/>
          </a:ln>
          <a:extLst>
            <a:ext uri="{C572A759-6A51-4108-AA02-DFA0A04FC94B}">
              <ma14:wrappingTextBoxFlag xmlns:ma14="http://schemas.microsoft.com/office/mac/drawingml/2011/main" xmlns="" val="1"/>
            </a:ext>
          </a:extLst>
        </p:spPr>
        <p:txBody>
          <a:bodyPr lIns="91438" tIns="91438" rIns="91438" bIns="91438">
            <a:spAutoFit/>
          </a:bodyPr>
          <a:lstStyle>
            <a:lvl1pPr defTabSz="932563">
              <a:lnSpc>
                <a:spcPct val="90000"/>
              </a:lnSpc>
              <a:defRPr sz="5100" spc="-102">
                <a:solidFill>
                  <a:schemeClr val="accent1"/>
                </a:solidFill>
                <a:latin typeface="Segoe UI Light"/>
                <a:ea typeface="Segoe UI Light"/>
                <a:cs typeface="Segoe UI Light"/>
                <a:sym typeface="Segoe UI Light"/>
              </a:defRPr>
            </a:lvl1pPr>
          </a:lstStyle>
          <a:p>
            <a:br/>
            <a:endParaRPr/>
          </a:p>
        </p:txBody>
      </p:sp>
      <p:sp>
        <p:nvSpPr>
          <p:cNvPr id="4" name="Shape 263">
            <a:extLst>
              <a:ext uri="{FF2B5EF4-FFF2-40B4-BE49-F238E27FC236}">
                <a16:creationId xmlns:a16="http://schemas.microsoft.com/office/drawing/2014/main" id="{6091FD65-6788-E8A0-F8ED-651A2C370505}"/>
              </a:ext>
            </a:extLst>
          </p:cNvPr>
          <p:cNvSpPr/>
          <p:nvPr/>
        </p:nvSpPr>
        <p:spPr>
          <a:xfrm>
            <a:off x="2647" y="6456414"/>
            <a:ext cx="12433828" cy="548408"/>
          </a:xfrm>
          <a:prstGeom prst="rect">
            <a:avLst/>
          </a:prstGeom>
          <a:solidFill>
            <a:srgbClr val="10233D"/>
          </a:solidFill>
          <a:ln w="12700">
            <a:solidFill>
              <a:srgbClr val="65666B"/>
            </a:solidFill>
            <a:miter lim="400000"/>
          </a:ln>
        </p:spPr>
        <p:txBody>
          <a:bodyPr lIns="146304" tIns="146304" rIns="146304" bIns="146304" anchor="ctr"/>
          <a:lstStyle/>
          <a:p>
            <a:pPr defTabSz="776329">
              <a:lnSpc>
                <a:spcPct val="90000"/>
              </a:lnSpc>
              <a:defRPr sz="2400">
                <a:ln w="9525">
                  <a:solidFill>
                    <a:srgbClr val="FFFFFF">
                      <a:alpha val="0"/>
                    </a:srgbClr>
                  </a:solidFill>
                </a:ln>
                <a:solidFill>
                  <a:srgbClr val="FFFFFF"/>
                </a:solidFill>
                <a:latin typeface="Segoe UI Light"/>
                <a:ea typeface="Segoe UI Light"/>
                <a:cs typeface="Segoe UI Light"/>
                <a:sym typeface="Segoe UI Light"/>
              </a:defRPr>
            </a:pPr>
            <a:endParaRPr/>
          </a:p>
        </p:txBody>
      </p:sp>
      <p:sp>
        <p:nvSpPr>
          <p:cNvPr id="6" name="Shape 286">
            <a:extLst>
              <a:ext uri="{FF2B5EF4-FFF2-40B4-BE49-F238E27FC236}">
                <a16:creationId xmlns:a16="http://schemas.microsoft.com/office/drawing/2014/main" id="{E9237C96-B2B0-0A14-50B9-3889AD4E58F7}"/>
              </a:ext>
            </a:extLst>
          </p:cNvPr>
          <p:cNvSpPr/>
          <p:nvPr/>
        </p:nvSpPr>
        <p:spPr>
          <a:xfrm>
            <a:off x="2721294" y="6595161"/>
            <a:ext cx="7226474" cy="294639"/>
          </a:xfrm>
          <a:prstGeom prst="rect">
            <a:avLst/>
          </a:prstGeom>
          <a:ln w="12700">
            <a:miter lim="400000"/>
          </a:ln>
          <a:extLst>
            <a:ext uri="{C572A759-6A51-4108-AA02-DFA0A04FC94B}">
              <ma14:wrappingTextBoxFlag xmlns:ma14="http://schemas.microsoft.com/office/mac/drawingml/2011/main" xmlns="" val="1"/>
            </a:ext>
          </a:extLst>
        </p:spPr>
        <p:txBody>
          <a:bodyPr lIns="45718" tIns="45718" rIns="45718" bIns="45718">
            <a:spAutoFit/>
          </a:bodyPr>
          <a:lstStyle/>
          <a:p>
            <a:pPr algn="ctr" defTabSz="914400">
              <a:spcBef>
                <a:spcPts val="300"/>
              </a:spcBef>
              <a:defRPr sz="1300">
                <a:solidFill>
                  <a:srgbClr val="FFFFFF"/>
                </a:solidFill>
                <a:latin typeface="Segoe UI Light"/>
                <a:ea typeface="Segoe UI Light"/>
                <a:cs typeface="Segoe UI Light"/>
                <a:sym typeface="Segoe UI Light"/>
              </a:defRPr>
            </a:pPr>
            <a:r>
              <a:rPr lang="en-US">
                <a:latin typeface="Consolas" panose="020B0609020204030204" pitchFamily="49" charset="0"/>
              </a:rPr>
              <a:t>AI at Work</a:t>
            </a:r>
          </a:p>
        </p:txBody>
      </p:sp>
      <p:sp>
        <p:nvSpPr>
          <p:cNvPr id="7" name="Shape 440">
            <a:extLst>
              <a:ext uri="{FF2B5EF4-FFF2-40B4-BE49-F238E27FC236}">
                <a16:creationId xmlns:a16="http://schemas.microsoft.com/office/drawing/2014/main" id="{C4F346A2-7352-87F6-0411-4A08358B6E92}"/>
              </a:ext>
            </a:extLst>
          </p:cNvPr>
          <p:cNvSpPr txBox="1">
            <a:spLocks/>
          </p:cNvSpPr>
          <p:nvPr/>
        </p:nvSpPr>
        <p:spPr>
          <a:xfrm>
            <a:off x="266249" y="265404"/>
            <a:ext cx="11883829" cy="946145"/>
          </a:xfrm>
          <a:prstGeom prst="rect">
            <a:avLst/>
          </a:prstGeom>
          <a:ln w="12700">
            <a:miter lim="400000"/>
          </a:ln>
          <a:extLst>
            <a:ext uri="{C572A759-6A51-4108-AA02-DFA0A04FC94B}">
              <ma14:wrappingTextBoxFlag xmlns:ma14="http://schemas.microsoft.com/office/mac/drawingml/2011/main" xmlns="" val="1"/>
            </a:ext>
          </a:extLst>
        </p:spPr>
        <p:txBody>
          <a:bodyPr lIns="0" tIns="0" rIns="0" bIns="0" anchor="t">
            <a:normAutofit/>
          </a:bodyPr>
          <a:lstStyle>
            <a:lvl1pPr marL="0" marR="0" indent="0" algn="l" defTabSz="932563" rtl="0" latinLnBrk="0">
              <a:lnSpc>
                <a:spcPct val="90000"/>
              </a:lnSpc>
              <a:spcBef>
                <a:spcPts val="0"/>
              </a:spcBef>
              <a:spcAft>
                <a:spcPts val="0"/>
              </a:spcAft>
              <a:buClrTx/>
              <a:buSzTx/>
              <a:buFontTx/>
              <a:buNone/>
              <a:tabLst/>
              <a:defRPr sz="4800" b="0" i="0" u="none" strike="noStrike" cap="none" spc="-200" baseline="0">
                <a:ln>
                  <a:noFill/>
                </a:ln>
                <a:solidFill>
                  <a:schemeClr val="accent5"/>
                </a:solidFill>
                <a:uFillTx/>
                <a:latin typeface="Segoe UI Light"/>
                <a:ea typeface="Segoe UI Light"/>
                <a:cs typeface="Segoe UI Light"/>
                <a:sym typeface="Segoe UI Light"/>
              </a:defRPr>
            </a:lvl1pPr>
            <a:lvl2pPr marL="0" marR="0" indent="0" algn="l" defTabSz="931316" rtl="0" latinLnBrk="0">
              <a:lnSpc>
                <a:spcPct val="90000"/>
              </a:lnSpc>
              <a:spcBef>
                <a:spcPts val="0"/>
              </a:spcBef>
              <a:spcAft>
                <a:spcPts val="0"/>
              </a:spcAft>
              <a:buClrTx/>
              <a:buSzTx/>
              <a:buFontTx/>
              <a:buNone/>
              <a:tabLst/>
              <a:defRPr sz="4400" b="0" i="0" u="none" strike="noStrike" cap="none" spc="0" baseline="0">
                <a:ln>
                  <a:noFill/>
                </a:ln>
                <a:solidFill>
                  <a:srgbClr val="000000"/>
                </a:solidFill>
                <a:uFillTx/>
                <a:latin typeface="Calibri"/>
                <a:ea typeface="Calibri"/>
                <a:cs typeface="Calibri"/>
                <a:sym typeface="Calibri"/>
              </a:defRPr>
            </a:lvl2pPr>
            <a:lvl3pPr marL="0" marR="0" indent="0" algn="l" defTabSz="931316" rtl="0" latinLnBrk="0">
              <a:lnSpc>
                <a:spcPct val="90000"/>
              </a:lnSpc>
              <a:spcBef>
                <a:spcPts val="0"/>
              </a:spcBef>
              <a:spcAft>
                <a:spcPts val="0"/>
              </a:spcAft>
              <a:buClrTx/>
              <a:buSzTx/>
              <a:buFontTx/>
              <a:buNone/>
              <a:tabLst/>
              <a:defRPr sz="4400" b="0" i="0" u="none" strike="noStrike" cap="none" spc="0" baseline="0">
                <a:ln>
                  <a:noFill/>
                </a:ln>
                <a:solidFill>
                  <a:srgbClr val="000000"/>
                </a:solidFill>
                <a:uFillTx/>
                <a:latin typeface="Calibri"/>
                <a:ea typeface="Calibri"/>
                <a:cs typeface="Calibri"/>
                <a:sym typeface="Calibri"/>
              </a:defRPr>
            </a:lvl3pPr>
            <a:lvl4pPr marL="0" marR="0" indent="0" algn="l" defTabSz="931316" rtl="0" latinLnBrk="0">
              <a:lnSpc>
                <a:spcPct val="90000"/>
              </a:lnSpc>
              <a:spcBef>
                <a:spcPts val="0"/>
              </a:spcBef>
              <a:spcAft>
                <a:spcPts val="0"/>
              </a:spcAft>
              <a:buClrTx/>
              <a:buSzTx/>
              <a:buFontTx/>
              <a:buNone/>
              <a:tabLst/>
              <a:defRPr sz="4400" b="0" i="0" u="none" strike="noStrike" cap="none" spc="0" baseline="0">
                <a:ln>
                  <a:noFill/>
                </a:ln>
                <a:solidFill>
                  <a:srgbClr val="000000"/>
                </a:solidFill>
                <a:uFillTx/>
                <a:latin typeface="Calibri"/>
                <a:ea typeface="Calibri"/>
                <a:cs typeface="Calibri"/>
                <a:sym typeface="Calibri"/>
              </a:defRPr>
            </a:lvl4pPr>
            <a:lvl5pPr marL="0" marR="0" indent="0" algn="l" defTabSz="931316" rtl="0" latinLnBrk="0">
              <a:lnSpc>
                <a:spcPct val="90000"/>
              </a:lnSpc>
              <a:spcBef>
                <a:spcPts val="0"/>
              </a:spcBef>
              <a:spcAft>
                <a:spcPts val="0"/>
              </a:spcAft>
              <a:buClrTx/>
              <a:buSzTx/>
              <a:buFontTx/>
              <a:buNone/>
              <a:tabLst/>
              <a:defRPr sz="4400" b="0" i="0" u="none" strike="noStrike" cap="none" spc="0" baseline="0">
                <a:ln>
                  <a:noFill/>
                </a:ln>
                <a:solidFill>
                  <a:srgbClr val="000000"/>
                </a:solidFill>
                <a:uFillTx/>
                <a:latin typeface="Calibri"/>
                <a:ea typeface="Calibri"/>
                <a:cs typeface="Calibri"/>
                <a:sym typeface="Calibri"/>
              </a:defRPr>
            </a:lvl5pPr>
            <a:lvl6pPr marL="0" marR="0" indent="0" algn="l" defTabSz="931316" rtl="0" latinLnBrk="0">
              <a:lnSpc>
                <a:spcPct val="90000"/>
              </a:lnSpc>
              <a:spcBef>
                <a:spcPts val="0"/>
              </a:spcBef>
              <a:spcAft>
                <a:spcPts val="0"/>
              </a:spcAft>
              <a:buClrTx/>
              <a:buSzTx/>
              <a:buFontTx/>
              <a:buNone/>
              <a:tabLst/>
              <a:defRPr sz="4400" b="0" i="0" u="none" strike="noStrike" cap="none" spc="0" baseline="0">
                <a:ln>
                  <a:noFill/>
                </a:ln>
                <a:solidFill>
                  <a:srgbClr val="000000"/>
                </a:solidFill>
                <a:uFillTx/>
                <a:latin typeface="Calibri"/>
                <a:ea typeface="Calibri"/>
                <a:cs typeface="Calibri"/>
                <a:sym typeface="Calibri"/>
              </a:defRPr>
            </a:lvl6pPr>
            <a:lvl7pPr marL="0" marR="0" indent="0" algn="l" defTabSz="931316" rtl="0" latinLnBrk="0">
              <a:lnSpc>
                <a:spcPct val="90000"/>
              </a:lnSpc>
              <a:spcBef>
                <a:spcPts val="0"/>
              </a:spcBef>
              <a:spcAft>
                <a:spcPts val="0"/>
              </a:spcAft>
              <a:buClrTx/>
              <a:buSzTx/>
              <a:buFontTx/>
              <a:buNone/>
              <a:tabLst/>
              <a:defRPr sz="4400" b="0" i="0" u="none" strike="noStrike" cap="none" spc="0" baseline="0">
                <a:ln>
                  <a:noFill/>
                </a:ln>
                <a:solidFill>
                  <a:srgbClr val="000000"/>
                </a:solidFill>
                <a:uFillTx/>
                <a:latin typeface="Calibri"/>
                <a:ea typeface="Calibri"/>
                <a:cs typeface="Calibri"/>
                <a:sym typeface="Calibri"/>
              </a:defRPr>
            </a:lvl7pPr>
            <a:lvl8pPr marL="0" marR="0" indent="0" algn="l" defTabSz="931316" rtl="0" latinLnBrk="0">
              <a:lnSpc>
                <a:spcPct val="90000"/>
              </a:lnSpc>
              <a:spcBef>
                <a:spcPts val="0"/>
              </a:spcBef>
              <a:spcAft>
                <a:spcPts val="0"/>
              </a:spcAft>
              <a:buClrTx/>
              <a:buSzTx/>
              <a:buFontTx/>
              <a:buNone/>
              <a:tabLst/>
              <a:defRPr sz="4400" b="0" i="0" u="none" strike="noStrike" cap="none" spc="0" baseline="0">
                <a:ln>
                  <a:noFill/>
                </a:ln>
                <a:solidFill>
                  <a:srgbClr val="000000"/>
                </a:solidFill>
                <a:uFillTx/>
                <a:latin typeface="Calibri"/>
                <a:ea typeface="Calibri"/>
                <a:cs typeface="Calibri"/>
                <a:sym typeface="Calibri"/>
              </a:defRPr>
            </a:lvl8pPr>
            <a:lvl9pPr marL="0" marR="0" indent="0" algn="l" defTabSz="931316" rtl="0" latinLnBrk="0">
              <a:lnSpc>
                <a:spcPct val="90000"/>
              </a:lnSpc>
              <a:spcBef>
                <a:spcPts val="0"/>
              </a:spcBef>
              <a:spcAft>
                <a:spcPts val="0"/>
              </a:spcAft>
              <a:buClrTx/>
              <a:buSzTx/>
              <a:buFontTx/>
              <a:buNone/>
              <a:tabLst/>
              <a:defRPr sz="4400" b="0" i="0" u="none" strike="noStrike" cap="none" spc="0" baseline="0">
                <a:ln>
                  <a:noFill/>
                </a:ln>
                <a:solidFill>
                  <a:srgbClr val="000000"/>
                </a:solidFill>
                <a:uFillTx/>
                <a:latin typeface="Calibri"/>
                <a:ea typeface="Calibri"/>
                <a:cs typeface="Calibri"/>
                <a:sym typeface="Calibri"/>
              </a:defRPr>
            </a:lvl9pPr>
          </a:lstStyle>
          <a:p>
            <a:pPr hangingPunct="1"/>
            <a:r>
              <a:rPr lang="en-US"/>
              <a:t>          </a:t>
            </a:r>
            <a:r>
              <a:rPr lang="en-US">
                <a:solidFill>
                  <a:srgbClr val="10233D"/>
                </a:solidFill>
                <a:latin typeface="Segoe UI Semibold" panose="020B0702040204020203" pitchFamily="34" charset="0"/>
                <a:cs typeface="Segoe UI Semibold" panose="020B0702040204020203" pitchFamily="34" charset="0"/>
              </a:rPr>
              <a:t>Current lineup</a:t>
            </a:r>
          </a:p>
        </p:txBody>
      </p:sp>
      <p:sp>
        <p:nvSpPr>
          <p:cNvPr id="2" name="Rectangle 1">
            <a:extLst>
              <a:ext uri="{FF2B5EF4-FFF2-40B4-BE49-F238E27FC236}">
                <a16:creationId xmlns:a16="http://schemas.microsoft.com/office/drawing/2014/main" id="{BB3073CC-D61D-8526-A8C7-9FAB7371DEBE}"/>
              </a:ext>
            </a:extLst>
          </p:cNvPr>
          <p:cNvSpPr/>
          <p:nvPr/>
        </p:nvSpPr>
        <p:spPr>
          <a:xfrm>
            <a:off x="552102" y="1341180"/>
            <a:ext cx="11048444" cy="4493538"/>
          </a:xfrm>
          <a:prstGeom prst="rect">
            <a:avLst/>
          </a:prstGeom>
        </p:spPr>
        <p:txBody>
          <a:bodyPr wrap="square">
            <a:spAutoFit/>
          </a:bodyPr>
          <a:lstStyle/>
          <a:p>
            <a:pPr marL="285750" indent="-285750">
              <a:spcBef>
                <a:spcPts val="600"/>
              </a:spcBef>
              <a:spcAft>
                <a:spcPts val="600"/>
              </a:spcAft>
              <a:buFont typeface="Arial" panose="020B0604020202020204" pitchFamily="34" charset="0"/>
              <a:buChar char="•"/>
            </a:pPr>
            <a:r>
              <a:rPr lang="en-US" sz="2400">
                <a:solidFill>
                  <a:srgbClr val="10233D"/>
                </a:solidFill>
                <a:latin typeface="Segoe UI Semibold" panose="020B0702040204020203" pitchFamily="34" charset="0"/>
                <a:cs typeface="Segoe UI Semibold" panose="020B0702040204020203" pitchFamily="34" charset="0"/>
              </a:rPr>
              <a:t>OpenAI API</a:t>
            </a:r>
          </a:p>
          <a:p>
            <a:pPr lvl="1">
              <a:spcBef>
                <a:spcPts val="600"/>
              </a:spcBef>
              <a:spcAft>
                <a:spcPts val="600"/>
              </a:spcAft>
            </a:pPr>
            <a:r>
              <a:rPr lang="en-US" sz="2400">
                <a:solidFill>
                  <a:srgbClr val="10233D"/>
                </a:solidFill>
                <a:latin typeface="Segoe UI Semibold" panose="020B0702040204020203" pitchFamily="34" charset="0"/>
                <a:cs typeface="Segoe UI Semibold" panose="020B0702040204020203" pitchFamily="34" charset="0"/>
              </a:rPr>
              <a:t>    </a:t>
            </a:r>
            <a:r>
              <a:rPr lang="en-GB" sz="2400">
                <a:solidFill>
                  <a:srgbClr val="10233D"/>
                </a:solidFill>
                <a:latin typeface="Segoe UI" panose="020B0502040204020203" pitchFamily="34" charset="0"/>
                <a:cs typeface="Segoe UI" panose="020B0502040204020203" pitchFamily="34" charset="0"/>
              </a:rPr>
              <a:t>- Newest models</a:t>
            </a:r>
          </a:p>
          <a:p>
            <a:pPr lvl="1">
              <a:spcBef>
                <a:spcPts val="600"/>
              </a:spcBef>
              <a:spcAft>
                <a:spcPts val="600"/>
              </a:spcAft>
            </a:pPr>
            <a:r>
              <a:rPr lang="en-GB" sz="2400">
                <a:solidFill>
                  <a:srgbClr val="10233D"/>
                </a:solidFill>
                <a:latin typeface="Segoe UI" panose="020B0502040204020203" pitchFamily="34" charset="0"/>
                <a:cs typeface="Segoe UI" panose="020B0502040204020203" pitchFamily="34" charset="0"/>
              </a:rPr>
              <a:t>    - Far more control</a:t>
            </a:r>
          </a:p>
          <a:p>
            <a:pPr lvl="1">
              <a:spcBef>
                <a:spcPts val="600"/>
              </a:spcBef>
              <a:spcAft>
                <a:spcPts val="600"/>
              </a:spcAft>
            </a:pPr>
            <a:r>
              <a:rPr lang="en-GB" sz="2400">
                <a:solidFill>
                  <a:srgbClr val="10233D"/>
                </a:solidFill>
                <a:latin typeface="Segoe UI" panose="020B0502040204020203" pitchFamily="34" charset="0"/>
                <a:cs typeface="Segoe UI" panose="020B0502040204020203" pitchFamily="34" charset="0"/>
              </a:rPr>
              <a:t>    - Often performs better than ChatGPT</a:t>
            </a:r>
            <a:br>
              <a:rPr lang="en-GB" sz="2400">
                <a:solidFill>
                  <a:srgbClr val="10233D"/>
                </a:solidFill>
                <a:latin typeface="Segoe UI Semibold" panose="020B0702040204020203" pitchFamily="34" charset="0"/>
                <a:cs typeface="Segoe UI Semibold" panose="020B0702040204020203" pitchFamily="34" charset="0"/>
              </a:rPr>
            </a:br>
            <a:endParaRPr lang="en-US" sz="2400">
              <a:solidFill>
                <a:srgbClr val="10233D"/>
              </a:solidFill>
              <a:latin typeface="Segoe UI Semibold" panose="020B0702040204020203" pitchFamily="34" charset="0"/>
              <a:cs typeface="Segoe UI Semibold" panose="020B0702040204020203" pitchFamily="34" charset="0"/>
            </a:endParaRPr>
          </a:p>
          <a:p>
            <a:pPr marL="285750" indent="-285750">
              <a:spcBef>
                <a:spcPts val="600"/>
              </a:spcBef>
              <a:spcAft>
                <a:spcPts val="600"/>
              </a:spcAft>
              <a:buFont typeface="Arial" panose="020B0604020202020204" pitchFamily="34" charset="0"/>
              <a:buChar char="•"/>
            </a:pPr>
            <a:r>
              <a:rPr lang="en-US" sz="2400">
                <a:solidFill>
                  <a:srgbClr val="10233D"/>
                </a:solidFill>
                <a:latin typeface="Segoe UI Semibold" panose="020B0702040204020203" pitchFamily="34" charset="0"/>
                <a:cs typeface="Segoe UI Semibold" panose="020B0702040204020203" pitchFamily="34" charset="0"/>
              </a:rPr>
              <a:t>Azure AI Services</a:t>
            </a:r>
          </a:p>
          <a:p>
            <a:pPr lvl="1">
              <a:spcBef>
                <a:spcPts val="600"/>
              </a:spcBef>
              <a:spcAft>
                <a:spcPts val="600"/>
              </a:spcAft>
            </a:pPr>
            <a:r>
              <a:rPr lang="en-US" sz="2400">
                <a:solidFill>
                  <a:srgbClr val="10233D"/>
                </a:solidFill>
                <a:latin typeface="Segoe UI Semibold" panose="020B0702040204020203" pitchFamily="34" charset="0"/>
                <a:cs typeface="Segoe UI Semibold" panose="020B0702040204020203" pitchFamily="34" charset="0"/>
              </a:rPr>
              <a:t>    </a:t>
            </a:r>
            <a:r>
              <a:rPr lang="en-GB" sz="2400">
                <a:solidFill>
                  <a:srgbClr val="10233D"/>
                </a:solidFill>
                <a:latin typeface="Segoe UI" panose="020B0502040204020203" pitchFamily="34" charset="0"/>
                <a:cs typeface="Segoe UI" panose="020B0502040204020203" pitchFamily="34" charset="0"/>
              </a:rPr>
              <a:t>- Privacy-focused</a:t>
            </a:r>
          </a:p>
          <a:p>
            <a:pPr lvl="1">
              <a:spcBef>
                <a:spcPts val="600"/>
              </a:spcBef>
              <a:spcAft>
                <a:spcPts val="600"/>
              </a:spcAft>
            </a:pPr>
            <a:r>
              <a:rPr lang="en-GB" sz="2400">
                <a:solidFill>
                  <a:srgbClr val="10233D"/>
                </a:solidFill>
                <a:latin typeface="Segoe UI" panose="020B0502040204020203" pitchFamily="34" charset="0"/>
                <a:cs typeface="Segoe UI" panose="020B0502040204020203" pitchFamily="34" charset="0"/>
              </a:rPr>
              <a:t>    - Often lags a little with new models</a:t>
            </a:r>
          </a:p>
          <a:p>
            <a:pPr lvl="1">
              <a:spcBef>
                <a:spcPts val="600"/>
              </a:spcBef>
              <a:spcAft>
                <a:spcPts val="600"/>
              </a:spcAft>
            </a:pPr>
            <a:r>
              <a:rPr lang="en-GB" sz="2400">
                <a:solidFill>
                  <a:srgbClr val="10233D"/>
                </a:solidFill>
                <a:latin typeface="Segoe UI" panose="020B0502040204020203" pitchFamily="34" charset="0"/>
                <a:cs typeface="Segoe UI" panose="020B0502040204020203" pitchFamily="34" charset="0"/>
              </a:rPr>
              <a:t>    - Have to pay for storage too</a:t>
            </a:r>
          </a:p>
        </p:txBody>
      </p:sp>
      <p:pic>
        <p:nvPicPr>
          <p:cNvPr id="3" name="Picture 2">
            <a:extLst>
              <a:ext uri="{FF2B5EF4-FFF2-40B4-BE49-F238E27FC236}">
                <a16:creationId xmlns:a16="http://schemas.microsoft.com/office/drawing/2014/main" id="{25250414-B12A-BCD5-EB98-A3A2F3ABE073}"/>
              </a:ext>
            </a:extLst>
          </p:cNvPr>
          <p:cNvPicPr>
            <a:picLocks noChangeAspect="1"/>
          </p:cNvPicPr>
          <p:nvPr/>
        </p:nvPicPr>
        <p:blipFill>
          <a:blip r:embed="rId3"/>
          <a:stretch>
            <a:fillRect/>
          </a:stretch>
        </p:blipFill>
        <p:spPr>
          <a:xfrm>
            <a:off x="509496" y="42776"/>
            <a:ext cx="761212" cy="1204237"/>
          </a:xfrm>
          <a:prstGeom prst="rect">
            <a:avLst/>
          </a:prstGeom>
        </p:spPr>
      </p:pic>
    </p:spTree>
    <p:extLst>
      <p:ext uri="{BB962C8B-B14F-4D97-AF65-F5344CB8AC3E}">
        <p14:creationId xmlns:p14="http://schemas.microsoft.com/office/powerpoint/2010/main" val="900343145"/>
      </p:ext>
    </p:extLst>
  </p:cSld>
  <p:clrMapOvr>
    <a:masterClrMapping/>
  </p:clrMapOvr>
  <p:transition spd="slow"/>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0"/>
                                  </p:stCondLst>
                                  <p:childTnLst>
                                    <p:set>
                                      <p:cBhvr>
                                        <p:cTn id="6" dur="1" fill="hold">
                                          <p:stCondLst>
                                            <p:cond delay="0"/>
                                          </p:stCondLst>
                                        </p:cTn>
                                        <p:tgtEl>
                                          <p:spTgt spid="2">
                                            <p:txEl>
                                              <p:pRg st="1" end="1"/>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
                                            <p:txEl>
                                              <p:pRg st="2" end="2"/>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2">
                                            <p:txEl>
                                              <p:pRg st="3" end="3"/>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2">
                                            <p:txEl>
                                              <p:pRg st="4" end="4"/>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2">
                                            <p:txEl>
                                              <p:pRg st="5" end="5"/>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2">
                                            <p:txEl>
                                              <p:pRg st="6" end="6"/>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2">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4" name="Shape 454"/>
          <p:cNvSpPr/>
          <p:nvPr/>
        </p:nvSpPr>
        <p:spPr>
          <a:xfrm>
            <a:off x="266249" y="265404"/>
            <a:ext cx="11883829" cy="1654809"/>
          </a:xfrm>
          <a:prstGeom prst="rect">
            <a:avLst/>
          </a:prstGeom>
          <a:ln w="12700">
            <a:miter lim="400000"/>
          </a:ln>
          <a:extLst>
            <a:ext uri="{C572A759-6A51-4108-AA02-DFA0A04FC94B}">
              <ma14:wrappingTextBoxFlag xmlns:ma14="http://schemas.microsoft.com/office/mac/drawingml/2011/main" xmlns="" val="1"/>
            </a:ext>
          </a:extLst>
        </p:spPr>
        <p:txBody>
          <a:bodyPr lIns="91438" tIns="91438" rIns="91438" bIns="91438">
            <a:spAutoFit/>
          </a:bodyPr>
          <a:lstStyle>
            <a:lvl1pPr defTabSz="932563">
              <a:lnSpc>
                <a:spcPct val="90000"/>
              </a:lnSpc>
              <a:defRPr sz="5100" spc="-102">
                <a:solidFill>
                  <a:schemeClr val="accent1"/>
                </a:solidFill>
                <a:latin typeface="Segoe UI Light"/>
                <a:ea typeface="Segoe UI Light"/>
                <a:cs typeface="Segoe UI Light"/>
                <a:sym typeface="Segoe UI Light"/>
              </a:defRPr>
            </a:lvl1pPr>
          </a:lstStyle>
          <a:p>
            <a:br/>
            <a:endParaRPr/>
          </a:p>
        </p:txBody>
      </p:sp>
      <p:sp>
        <p:nvSpPr>
          <p:cNvPr id="4" name="Shape 263">
            <a:extLst>
              <a:ext uri="{FF2B5EF4-FFF2-40B4-BE49-F238E27FC236}">
                <a16:creationId xmlns:a16="http://schemas.microsoft.com/office/drawing/2014/main" id="{6091FD65-6788-E8A0-F8ED-651A2C370505}"/>
              </a:ext>
            </a:extLst>
          </p:cNvPr>
          <p:cNvSpPr/>
          <p:nvPr/>
        </p:nvSpPr>
        <p:spPr>
          <a:xfrm>
            <a:off x="2647" y="6456414"/>
            <a:ext cx="12433828" cy="548408"/>
          </a:xfrm>
          <a:prstGeom prst="rect">
            <a:avLst/>
          </a:prstGeom>
          <a:solidFill>
            <a:srgbClr val="10233D"/>
          </a:solidFill>
          <a:ln w="12700">
            <a:solidFill>
              <a:srgbClr val="65666B"/>
            </a:solidFill>
            <a:miter lim="400000"/>
          </a:ln>
        </p:spPr>
        <p:txBody>
          <a:bodyPr lIns="146304" tIns="146304" rIns="146304" bIns="146304" anchor="ctr"/>
          <a:lstStyle/>
          <a:p>
            <a:pPr defTabSz="776329">
              <a:lnSpc>
                <a:spcPct val="90000"/>
              </a:lnSpc>
              <a:defRPr sz="2400">
                <a:ln w="9525">
                  <a:solidFill>
                    <a:srgbClr val="FFFFFF">
                      <a:alpha val="0"/>
                    </a:srgbClr>
                  </a:solidFill>
                </a:ln>
                <a:solidFill>
                  <a:srgbClr val="FFFFFF"/>
                </a:solidFill>
                <a:latin typeface="Segoe UI Light"/>
                <a:ea typeface="Segoe UI Light"/>
                <a:cs typeface="Segoe UI Light"/>
                <a:sym typeface="Segoe UI Light"/>
              </a:defRPr>
            </a:pPr>
            <a:endParaRPr/>
          </a:p>
        </p:txBody>
      </p:sp>
      <p:sp>
        <p:nvSpPr>
          <p:cNvPr id="6" name="Shape 286">
            <a:extLst>
              <a:ext uri="{FF2B5EF4-FFF2-40B4-BE49-F238E27FC236}">
                <a16:creationId xmlns:a16="http://schemas.microsoft.com/office/drawing/2014/main" id="{E9237C96-B2B0-0A14-50B9-3889AD4E58F7}"/>
              </a:ext>
            </a:extLst>
          </p:cNvPr>
          <p:cNvSpPr/>
          <p:nvPr/>
        </p:nvSpPr>
        <p:spPr>
          <a:xfrm>
            <a:off x="2721294" y="6595161"/>
            <a:ext cx="7226474" cy="294639"/>
          </a:xfrm>
          <a:prstGeom prst="rect">
            <a:avLst/>
          </a:prstGeom>
          <a:ln w="12700">
            <a:miter lim="400000"/>
          </a:ln>
          <a:extLst>
            <a:ext uri="{C572A759-6A51-4108-AA02-DFA0A04FC94B}">
              <ma14:wrappingTextBoxFlag xmlns:ma14="http://schemas.microsoft.com/office/mac/drawingml/2011/main" xmlns="" val="1"/>
            </a:ext>
          </a:extLst>
        </p:spPr>
        <p:txBody>
          <a:bodyPr lIns="45718" tIns="45718" rIns="45718" bIns="45718">
            <a:spAutoFit/>
          </a:bodyPr>
          <a:lstStyle/>
          <a:p>
            <a:pPr algn="ctr" defTabSz="914400">
              <a:spcBef>
                <a:spcPts val="300"/>
              </a:spcBef>
              <a:defRPr sz="1300">
                <a:solidFill>
                  <a:srgbClr val="FFFFFF"/>
                </a:solidFill>
                <a:latin typeface="Segoe UI Light"/>
                <a:ea typeface="Segoe UI Light"/>
                <a:cs typeface="Segoe UI Light"/>
                <a:sym typeface="Segoe UI Light"/>
              </a:defRPr>
            </a:pPr>
            <a:r>
              <a:rPr lang="en-GB">
                <a:latin typeface="Consolas" panose="020B0609020204030204" pitchFamily="49" charset="0"/>
              </a:rPr>
              <a:t>AI at Work</a:t>
            </a:r>
            <a:endParaRPr lang="en-US">
              <a:latin typeface="Consolas" panose="020B0609020204030204" pitchFamily="49" charset="0"/>
            </a:endParaRPr>
          </a:p>
        </p:txBody>
      </p:sp>
      <p:pic>
        <p:nvPicPr>
          <p:cNvPr id="10" name="Picture 9">
            <a:extLst>
              <a:ext uri="{FF2B5EF4-FFF2-40B4-BE49-F238E27FC236}">
                <a16:creationId xmlns:a16="http://schemas.microsoft.com/office/drawing/2014/main" id="{C18D3BDC-3C69-411B-E1E3-3E54F89B9B07}"/>
              </a:ext>
            </a:extLst>
          </p:cNvPr>
          <p:cNvPicPr>
            <a:picLocks noChangeAspect="1"/>
          </p:cNvPicPr>
          <p:nvPr/>
        </p:nvPicPr>
        <p:blipFill>
          <a:blip r:embed="rId3"/>
          <a:stretch>
            <a:fillRect/>
          </a:stretch>
        </p:blipFill>
        <p:spPr>
          <a:xfrm>
            <a:off x="784631" y="307665"/>
            <a:ext cx="10941602" cy="5858316"/>
          </a:xfrm>
          <a:prstGeom prst="rect">
            <a:avLst/>
          </a:prstGeom>
        </p:spPr>
      </p:pic>
    </p:spTree>
    <p:extLst>
      <p:ext uri="{BB962C8B-B14F-4D97-AF65-F5344CB8AC3E}">
        <p14:creationId xmlns:p14="http://schemas.microsoft.com/office/powerpoint/2010/main" val="685898066"/>
      </p:ext>
    </p:extLst>
  </p:cSld>
  <p:clrMapOvr>
    <a:masterClrMapping/>
  </p:clrMapOvr>
  <p:transition spd="slow"/>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Shape 256">
            <a:extLst>
              <a:ext uri="{FF2B5EF4-FFF2-40B4-BE49-F238E27FC236}">
                <a16:creationId xmlns:a16="http://schemas.microsoft.com/office/drawing/2014/main" id="{E5885646-ED7F-4676-891B-3543EA7D9B27}"/>
              </a:ext>
            </a:extLst>
          </p:cNvPr>
          <p:cNvSpPr>
            <a:spLocks noGrp="1"/>
          </p:cNvSpPr>
          <p:nvPr>
            <p:ph type="title"/>
          </p:nvPr>
        </p:nvSpPr>
        <p:spPr>
          <a:xfrm>
            <a:off x="1166154" y="814233"/>
            <a:ext cx="4335365" cy="1143267"/>
          </a:xfrm>
          <a:prstGeom prst="rect">
            <a:avLst/>
          </a:prstGeom>
        </p:spPr>
        <p:txBody>
          <a:bodyPr lIns="0" tIns="0" rIns="0" bIns="0">
            <a:normAutofit/>
          </a:bodyPr>
          <a:lstStyle>
            <a:lvl1pPr>
              <a:defRPr sz="4800" spc="-200">
                <a:solidFill>
                  <a:schemeClr val="accent5"/>
                </a:solidFill>
              </a:defRPr>
            </a:lvl1pPr>
          </a:lstStyle>
          <a:p>
            <a:pPr algn="ctr"/>
            <a:r>
              <a:rPr lang="en-US" sz="4000">
                <a:solidFill>
                  <a:srgbClr val="10233D"/>
                </a:solidFill>
                <a:latin typeface="Segoe UI Semibold" panose="020B0702040204020203" pitchFamily="34" charset="0"/>
                <a:cs typeface="Segoe UI Semibold" panose="020B0702040204020203" pitchFamily="34" charset="0"/>
              </a:rPr>
              <a:t>Microsoft MVP</a:t>
            </a:r>
            <a:endParaRPr sz="4000">
              <a:solidFill>
                <a:srgbClr val="10233D"/>
              </a:solidFill>
              <a:latin typeface="Segoe UI Semibold" panose="020B0702040204020203" pitchFamily="34" charset="0"/>
              <a:cs typeface="Segoe UI Semibold" panose="020B0702040204020203" pitchFamily="34" charset="0"/>
            </a:endParaRPr>
          </a:p>
        </p:txBody>
      </p:sp>
      <p:sp>
        <p:nvSpPr>
          <p:cNvPr id="12" name="Shape 256">
            <a:extLst>
              <a:ext uri="{FF2B5EF4-FFF2-40B4-BE49-F238E27FC236}">
                <a16:creationId xmlns:a16="http://schemas.microsoft.com/office/drawing/2014/main" id="{18F09404-4737-4D93-AC7C-702CC2839151}"/>
              </a:ext>
            </a:extLst>
          </p:cNvPr>
          <p:cNvSpPr txBox="1">
            <a:spLocks/>
          </p:cNvSpPr>
          <p:nvPr/>
        </p:nvSpPr>
        <p:spPr>
          <a:xfrm>
            <a:off x="6646772" y="814233"/>
            <a:ext cx="4335365" cy="1143267"/>
          </a:xfrm>
          <a:prstGeom prst="rect">
            <a:avLst/>
          </a:prstGeom>
          <a:ln w="12700">
            <a:miter lim="400000"/>
          </a:ln>
          <a:extLst>
            <a:ext uri="{C572A759-6A51-4108-AA02-DFA0A04FC94B}">
              <ma14:wrappingTextBoxFlag xmlns:ma14="http://schemas.microsoft.com/office/mac/drawingml/2011/main" xmlns="" val="1"/>
            </a:ext>
          </a:extLst>
        </p:spPr>
        <p:txBody>
          <a:bodyPr lIns="0" tIns="0" rIns="0" bIns="0" anchor="t">
            <a:normAutofit/>
          </a:bodyPr>
          <a:lstStyle>
            <a:lvl1pPr marL="0" marR="0" indent="0" algn="l" defTabSz="932563" rtl="0" latinLnBrk="0">
              <a:lnSpc>
                <a:spcPct val="90000"/>
              </a:lnSpc>
              <a:spcBef>
                <a:spcPts val="0"/>
              </a:spcBef>
              <a:spcAft>
                <a:spcPts val="0"/>
              </a:spcAft>
              <a:buClrTx/>
              <a:buSzTx/>
              <a:buFontTx/>
              <a:buNone/>
              <a:tabLst/>
              <a:defRPr sz="4800" b="0" i="0" u="none" strike="noStrike" cap="none" spc="-200" baseline="0">
                <a:ln>
                  <a:noFill/>
                </a:ln>
                <a:solidFill>
                  <a:schemeClr val="accent5"/>
                </a:solidFill>
                <a:uFillTx/>
                <a:latin typeface="Segoe UI Light"/>
                <a:ea typeface="Segoe UI Light"/>
                <a:cs typeface="Segoe UI Light"/>
                <a:sym typeface="Segoe UI Light"/>
              </a:defRPr>
            </a:lvl1pPr>
            <a:lvl2pPr marL="0" marR="0" indent="0" algn="l" defTabSz="931316" rtl="0" latinLnBrk="0">
              <a:lnSpc>
                <a:spcPct val="90000"/>
              </a:lnSpc>
              <a:spcBef>
                <a:spcPts val="0"/>
              </a:spcBef>
              <a:spcAft>
                <a:spcPts val="0"/>
              </a:spcAft>
              <a:buClrTx/>
              <a:buSzTx/>
              <a:buFontTx/>
              <a:buNone/>
              <a:tabLst/>
              <a:defRPr sz="4400" b="0" i="0" u="none" strike="noStrike" cap="none" spc="0" baseline="0">
                <a:ln>
                  <a:noFill/>
                </a:ln>
                <a:solidFill>
                  <a:srgbClr val="000000"/>
                </a:solidFill>
                <a:uFillTx/>
                <a:latin typeface="Calibri"/>
                <a:ea typeface="Calibri"/>
                <a:cs typeface="Calibri"/>
                <a:sym typeface="Calibri"/>
              </a:defRPr>
            </a:lvl2pPr>
            <a:lvl3pPr marL="0" marR="0" indent="0" algn="l" defTabSz="931316" rtl="0" latinLnBrk="0">
              <a:lnSpc>
                <a:spcPct val="90000"/>
              </a:lnSpc>
              <a:spcBef>
                <a:spcPts val="0"/>
              </a:spcBef>
              <a:spcAft>
                <a:spcPts val="0"/>
              </a:spcAft>
              <a:buClrTx/>
              <a:buSzTx/>
              <a:buFontTx/>
              <a:buNone/>
              <a:tabLst/>
              <a:defRPr sz="4400" b="0" i="0" u="none" strike="noStrike" cap="none" spc="0" baseline="0">
                <a:ln>
                  <a:noFill/>
                </a:ln>
                <a:solidFill>
                  <a:srgbClr val="000000"/>
                </a:solidFill>
                <a:uFillTx/>
                <a:latin typeface="Calibri"/>
                <a:ea typeface="Calibri"/>
                <a:cs typeface="Calibri"/>
                <a:sym typeface="Calibri"/>
              </a:defRPr>
            </a:lvl3pPr>
            <a:lvl4pPr marL="0" marR="0" indent="0" algn="l" defTabSz="931316" rtl="0" latinLnBrk="0">
              <a:lnSpc>
                <a:spcPct val="90000"/>
              </a:lnSpc>
              <a:spcBef>
                <a:spcPts val="0"/>
              </a:spcBef>
              <a:spcAft>
                <a:spcPts val="0"/>
              </a:spcAft>
              <a:buClrTx/>
              <a:buSzTx/>
              <a:buFontTx/>
              <a:buNone/>
              <a:tabLst/>
              <a:defRPr sz="4400" b="0" i="0" u="none" strike="noStrike" cap="none" spc="0" baseline="0">
                <a:ln>
                  <a:noFill/>
                </a:ln>
                <a:solidFill>
                  <a:srgbClr val="000000"/>
                </a:solidFill>
                <a:uFillTx/>
                <a:latin typeface="Calibri"/>
                <a:ea typeface="Calibri"/>
                <a:cs typeface="Calibri"/>
                <a:sym typeface="Calibri"/>
              </a:defRPr>
            </a:lvl4pPr>
            <a:lvl5pPr marL="0" marR="0" indent="0" algn="l" defTabSz="931316" rtl="0" latinLnBrk="0">
              <a:lnSpc>
                <a:spcPct val="90000"/>
              </a:lnSpc>
              <a:spcBef>
                <a:spcPts val="0"/>
              </a:spcBef>
              <a:spcAft>
                <a:spcPts val="0"/>
              </a:spcAft>
              <a:buClrTx/>
              <a:buSzTx/>
              <a:buFontTx/>
              <a:buNone/>
              <a:tabLst/>
              <a:defRPr sz="4400" b="0" i="0" u="none" strike="noStrike" cap="none" spc="0" baseline="0">
                <a:ln>
                  <a:noFill/>
                </a:ln>
                <a:solidFill>
                  <a:srgbClr val="000000"/>
                </a:solidFill>
                <a:uFillTx/>
                <a:latin typeface="Calibri"/>
                <a:ea typeface="Calibri"/>
                <a:cs typeface="Calibri"/>
                <a:sym typeface="Calibri"/>
              </a:defRPr>
            </a:lvl5pPr>
            <a:lvl6pPr marL="0" marR="0" indent="0" algn="l" defTabSz="931316" rtl="0" latinLnBrk="0">
              <a:lnSpc>
                <a:spcPct val="90000"/>
              </a:lnSpc>
              <a:spcBef>
                <a:spcPts val="0"/>
              </a:spcBef>
              <a:spcAft>
                <a:spcPts val="0"/>
              </a:spcAft>
              <a:buClrTx/>
              <a:buSzTx/>
              <a:buFontTx/>
              <a:buNone/>
              <a:tabLst/>
              <a:defRPr sz="4400" b="0" i="0" u="none" strike="noStrike" cap="none" spc="0" baseline="0">
                <a:ln>
                  <a:noFill/>
                </a:ln>
                <a:solidFill>
                  <a:srgbClr val="000000"/>
                </a:solidFill>
                <a:uFillTx/>
                <a:latin typeface="Calibri"/>
                <a:ea typeface="Calibri"/>
                <a:cs typeface="Calibri"/>
                <a:sym typeface="Calibri"/>
              </a:defRPr>
            </a:lvl6pPr>
            <a:lvl7pPr marL="0" marR="0" indent="0" algn="l" defTabSz="931316" rtl="0" latinLnBrk="0">
              <a:lnSpc>
                <a:spcPct val="90000"/>
              </a:lnSpc>
              <a:spcBef>
                <a:spcPts val="0"/>
              </a:spcBef>
              <a:spcAft>
                <a:spcPts val="0"/>
              </a:spcAft>
              <a:buClrTx/>
              <a:buSzTx/>
              <a:buFontTx/>
              <a:buNone/>
              <a:tabLst/>
              <a:defRPr sz="4400" b="0" i="0" u="none" strike="noStrike" cap="none" spc="0" baseline="0">
                <a:ln>
                  <a:noFill/>
                </a:ln>
                <a:solidFill>
                  <a:srgbClr val="000000"/>
                </a:solidFill>
                <a:uFillTx/>
                <a:latin typeface="Calibri"/>
                <a:ea typeface="Calibri"/>
                <a:cs typeface="Calibri"/>
                <a:sym typeface="Calibri"/>
              </a:defRPr>
            </a:lvl7pPr>
            <a:lvl8pPr marL="0" marR="0" indent="0" algn="l" defTabSz="931316" rtl="0" latinLnBrk="0">
              <a:lnSpc>
                <a:spcPct val="90000"/>
              </a:lnSpc>
              <a:spcBef>
                <a:spcPts val="0"/>
              </a:spcBef>
              <a:spcAft>
                <a:spcPts val="0"/>
              </a:spcAft>
              <a:buClrTx/>
              <a:buSzTx/>
              <a:buFontTx/>
              <a:buNone/>
              <a:tabLst/>
              <a:defRPr sz="4400" b="0" i="0" u="none" strike="noStrike" cap="none" spc="0" baseline="0">
                <a:ln>
                  <a:noFill/>
                </a:ln>
                <a:solidFill>
                  <a:srgbClr val="000000"/>
                </a:solidFill>
                <a:uFillTx/>
                <a:latin typeface="Calibri"/>
                <a:ea typeface="Calibri"/>
                <a:cs typeface="Calibri"/>
                <a:sym typeface="Calibri"/>
              </a:defRPr>
            </a:lvl8pPr>
            <a:lvl9pPr marL="0" marR="0" indent="0" algn="l" defTabSz="931316" rtl="0" latinLnBrk="0">
              <a:lnSpc>
                <a:spcPct val="90000"/>
              </a:lnSpc>
              <a:spcBef>
                <a:spcPts val="0"/>
              </a:spcBef>
              <a:spcAft>
                <a:spcPts val="0"/>
              </a:spcAft>
              <a:buClrTx/>
              <a:buSzTx/>
              <a:buFontTx/>
              <a:buNone/>
              <a:tabLst/>
              <a:defRPr sz="4400" b="0" i="0" u="none" strike="noStrike" cap="none" spc="0" baseline="0">
                <a:ln>
                  <a:noFill/>
                </a:ln>
                <a:solidFill>
                  <a:srgbClr val="000000"/>
                </a:solidFill>
                <a:uFillTx/>
                <a:latin typeface="Calibri"/>
                <a:ea typeface="Calibri"/>
                <a:cs typeface="Calibri"/>
                <a:sym typeface="Calibri"/>
              </a:defRPr>
            </a:lvl9pPr>
          </a:lstStyle>
          <a:p>
            <a:pPr algn="ctr" hangingPunct="1"/>
            <a:r>
              <a:rPr lang="en-US" sz="4000">
                <a:solidFill>
                  <a:srgbClr val="10233D"/>
                </a:solidFill>
                <a:latin typeface="Segoe UI Semibold" panose="020B0702040204020203" pitchFamily="34" charset="0"/>
                <a:cs typeface="Segoe UI Semibold" panose="020B0702040204020203" pitchFamily="34" charset="0"/>
              </a:rPr>
              <a:t>GitHub Star</a:t>
            </a:r>
          </a:p>
        </p:txBody>
      </p:sp>
      <p:pic>
        <p:nvPicPr>
          <p:cNvPr id="13" name="Picture 12">
            <a:extLst>
              <a:ext uri="{FF2B5EF4-FFF2-40B4-BE49-F238E27FC236}">
                <a16:creationId xmlns:a16="http://schemas.microsoft.com/office/drawing/2014/main" id="{1D9EE039-D406-4135-8D0D-63C0C49F5ABB}"/>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893660" y="1957500"/>
            <a:ext cx="3841588" cy="3601488"/>
          </a:xfrm>
          <a:prstGeom prst="rect">
            <a:avLst/>
          </a:prstGeom>
        </p:spPr>
      </p:pic>
      <p:sp>
        <p:nvSpPr>
          <p:cNvPr id="9" name="Shape 263">
            <a:extLst>
              <a:ext uri="{FF2B5EF4-FFF2-40B4-BE49-F238E27FC236}">
                <a16:creationId xmlns:a16="http://schemas.microsoft.com/office/drawing/2014/main" id="{613CF8AF-2796-F0D5-BB03-FB239D66ECFF}"/>
              </a:ext>
            </a:extLst>
          </p:cNvPr>
          <p:cNvSpPr/>
          <p:nvPr/>
        </p:nvSpPr>
        <p:spPr>
          <a:xfrm>
            <a:off x="2647" y="6456414"/>
            <a:ext cx="12433828" cy="548408"/>
          </a:xfrm>
          <a:prstGeom prst="rect">
            <a:avLst/>
          </a:prstGeom>
          <a:solidFill>
            <a:srgbClr val="10233D"/>
          </a:solidFill>
          <a:ln w="12700">
            <a:solidFill>
              <a:srgbClr val="65666B"/>
            </a:solidFill>
            <a:miter lim="400000"/>
          </a:ln>
        </p:spPr>
        <p:txBody>
          <a:bodyPr lIns="146304" tIns="146304" rIns="146304" bIns="146304" anchor="ctr"/>
          <a:lstStyle/>
          <a:p>
            <a:pPr defTabSz="776329">
              <a:lnSpc>
                <a:spcPct val="90000"/>
              </a:lnSpc>
              <a:defRPr sz="2400">
                <a:ln w="9525">
                  <a:solidFill>
                    <a:srgbClr val="FFFFFF">
                      <a:alpha val="0"/>
                    </a:srgbClr>
                  </a:solidFill>
                </a:ln>
                <a:solidFill>
                  <a:srgbClr val="FFFFFF"/>
                </a:solidFill>
                <a:latin typeface="Segoe UI Light"/>
                <a:ea typeface="Segoe UI Light"/>
                <a:cs typeface="Segoe UI Light"/>
                <a:sym typeface="Segoe UI Light"/>
              </a:defRPr>
            </a:pPr>
            <a:endParaRPr/>
          </a:p>
        </p:txBody>
      </p:sp>
      <p:sp>
        <p:nvSpPr>
          <p:cNvPr id="15" name="Shape 286">
            <a:extLst>
              <a:ext uri="{FF2B5EF4-FFF2-40B4-BE49-F238E27FC236}">
                <a16:creationId xmlns:a16="http://schemas.microsoft.com/office/drawing/2014/main" id="{6F436664-A096-B699-5845-FBA510BC31D0}"/>
              </a:ext>
            </a:extLst>
          </p:cNvPr>
          <p:cNvSpPr/>
          <p:nvPr/>
        </p:nvSpPr>
        <p:spPr>
          <a:xfrm>
            <a:off x="2721294" y="6595161"/>
            <a:ext cx="7226474" cy="294639"/>
          </a:xfrm>
          <a:prstGeom prst="rect">
            <a:avLst/>
          </a:prstGeom>
          <a:ln w="12700">
            <a:miter lim="400000"/>
          </a:ln>
          <a:extLst>
            <a:ext uri="{C572A759-6A51-4108-AA02-DFA0A04FC94B}">
              <ma14:wrappingTextBoxFlag xmlns:ma14="http://schemas.microsoft.com/office/mac/drawingml/2011/main" xmlns="" val="1"/>
            </a:ext>
          </a:extLst>
        </p:spPr>
        <p:txBody>
          <a:bodyPr lIns="45718" tIns="45718" rIns="45718" bIns="45718">
            <a:spAutoFit/>
          </a:bodyPr>
          <a:lstStyle/>
          <a:p>
            <a:pPr algn="ctr" defTabSz="914400">
              <a:spcBef>
                <a:spcPts val="300"/>
              </a:spcBef>
              <a:defRPr sz="1300">
                <a:solidFill>
                  <a:srgbClr val="FFFFFF"/>
                </a:solidFill>
                <a:latin typeface="Segoe UI Light"/>
                <a:ea typeface="Segoe UI Light"/>
                <a:cs typeface="Segoe UI Light"/>
                <a:sym typeface="Segoe UI Light"/>
              </a:defRPr>
            </a:pPr>
            <a:r>
              <a:rPr lang="en-US">
                <a:latin typeface="Consolas" panose="020B0609020204030204" pitchFamily="49" charset="0"/>
              </a:rPr>
              <a:t>AI at Work</a:t>
            </a:r>
          </a:p>
        </p:txBody>
      </p:sp>
      <p:pic>
        <p:nvPicPr>
          <p:cNvPr id="6" name="Picture 5">
            <a:extLst>
              <a:ext uri="{FF2B5EF4-FFF2-40B4-BE49-F238E27FC236}">
                <a16:creationId xmlns:a16="http://schemas.microsoft.com/office/drawing/2014/main" id="{73B9AE3E-0397-A468-4A94-6870D109B52F}"/>
              </a:ext>
            </a:extLst>
          </p:cNvPr>
          <p:cNvPicPr>
            <a:picLocks noChangeAspect="1"/>
          </p:cNvPicPr>
          <p:nvPr/>
        </p:nvPicPr>
        <p:blipFill>
          <a:blip r:embed="rId4"/>
          <a:stretch>
            <a:fillRect/>
          </a:stretch>
        </p:blipFill>
        <p:spPr>
          <a:xfrm>
            <a:off x="1742697" y="2299454"/>
            <a:ext cx="3239591" cy="3239591"/>
          </a:xfrm>
          <a:prstGeom prst="rect">
            <a:avLst/>
          </a:prstGeom>
        </p:spPr>
      </p:pic>
    </p:spTree>
    <p:extLst>
      <p:ext uri="{BB962C8B-B14F-4D97-AF65-F5344CB8AC3E}">
        <p14:creationId xmlns:p14="http://schemas.microsoft.com/office/powerpoint/2010/main" val="1027798644"/>
      </p:ext>
    </p:extLst>
  </p:cSld>
  <p:clrMapOvr>
    <a:masterClrMapping/>
  </p:clrMapOvr>
  <p:transition spd="slow"/>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4" name="Shape 454"/>
          <p:cNvSpPr/>
          <p:nvPr/>
        </p:nvSpPr>
        <p:spPr>
          <a:xfrm>
            <a:off x="266249" y="265404"/>
            <a:ext cx="11883829" cy="1654809"/>
          </a:xfrm>
          <a:prstGeom prst="rect">
            <a:avLst/>
          </a:prstGeom>
          <a:ln w="12700">
            <a:miter lim="400000"/>
          </a:ln>
          <a:extLst>
            <a:ext uri="{C572A759-6A51-4108-AA02-DFA0A04FC94B}">
              <ma14:wrappingTextBoxFlag xmlns:ma14="http://schemas.microsoft.com/office/mac/drawingml/2011/main" xmlns="" val="1"/>
            </a:ext>
          </a:extLst>
        </p:spPr>
        <p:txBody>
          <a:bodyPr lIns="91438" tIns="91438" rIns="91438" bIns="91438">
            <a:spAutoFit/>
          </a:bodyPr>
          <a:lstStyle>
            <a:lvl1pPr defTabSz="932563">
              <a:lnSpc>
                <a:spcPct val="90000"/>
              </a:lnSpc>
              <a:defRPr sz="5100" spc="-102">
                <a:solidFill>
                  <a:schemeClr val="accent1"/>
                </a:solidFill>
                <a:latin typeface="Segoe UI Light"/>
                <a:ea typeface="Segoe UI Light"/>
                <a:cs typeface="Segoe UI Light"/>
                <a:sym typeface="Segoe UI Light"/>
              </a:defRPr>
            </a:lvl1pPr>
          </a:lstStyle>
          <a:p>
            <a:br/>
            <a:endParaRPr/>
          </a:p>
        </p:txBody>
      </p:sp>
      <p:sp>
        <p:nvSpPr>
          <p:cNvPr id="4" name="Shape 263">
            <a:extLst>
              <a:ext uri="{FF2B5EF4-FFF2-40B4-BE49-F238E27FC236}">
                <a16:creationId xmlns:a16="http://schemas.microsoft.com/office/drawing/2014/main" id="{6091FD65-6788-E8A0-F8ED-651A2C370505}"/>
              </a:ext>
            </a:extLst>
          </p:cNvPr>
          <p:cNvSpPr/>
          <p:nvPr/>
        </p:nvSpPr>
        <p:spPr>
          <a:xfrm>
            <a:off x="2647" y="6456414"/>
            <a:ext cx="12433828" cy="548408"/>
          </a:xfrm>
          <a:prstGeom prst="rect">
            <a:avLst/>
          </a:prstGeom>
          <a:solidFill>
            <a:srgbClr val="10233D"/>
          </a:solidFill>
          <a:ln w="12700">
            <a:solidFill>
              <a:srgbClr val="65666B"/>
            </a:solidFill>
            <a:miter lim="400000"/>
          </a:ln>
        </p:spPr>
        <p:txBody>
          <a:bodyPr lIns="146304" tIns="146304" rIns="146304" bIns="146304" anchor="ctr"/>
          <a:lstStyle/>
          <a:p>
            <a:pPr defTabSz="776329">
              <a:lnSpc>
                <a:spcPct val="90000"/>
              </a:lnSpc>
              <a:defRPr sz="2400">
                <a:ln w="9525">
                  <a:solidFill>
                    <a:srgbClr val="FFFFFF">
                      <a:alpha val="0"/>
                    </a:srgbClr>
                  </a:solidFill>
                </a:ln>
                <a:solidFill>
                  <a:srgbClr val="FFFFFF"/>
                </a:solidFill>
                <a:latin typeface="Segoe UI Light"/>
                <a:ea typeface="Segoe UI Light"/>
                <a:cs typeface="Segoe UI Light"/>
                <a:sym typeface="Segoe UI Light"/>
              </a:defRPr>
            </a:pPr>
            <a:endParaRPr/>
          </a:p>
        </p:txBody>
      </p:sp>
      <p:sp>
        <p:nvSpPr>
          <p:cNvPr id="6" name="Shape 286">
            <a:extLst>
              <a:ext uri="{FF2B5EF4-FFF2-40B4-BE49-F238E27FC236}">
                <a16:creationId xmlns:a16="http://schemas.microsoft.com/office/drawing/2014/main" id="{E9237C96-B2B0-0A14-50B9-3889AD4E58F7}"/>
              </a:ext>
            </a:extLst>
          </p:cNvPr>
          <p:cNvSpPr/>
          <p:nvPr/>
        </p:nvSpPr>
        <p:spPr>
          <a:xfrm>
            <a:off x="2721294" y="6595161"/>
            <a:ext cx="7226474" cy="294639"/>
          </a:xfrm>
          <a:prstGeom prst="rect">
            <a:avLst/>
          </a:prstGeom>
          <a:ln w="12700">
            <a:miter lim="400000"/>
          </a:ln>
          <a:extLst>
            <a:ext uri="{C572A759-6A51-4108-AA02-DFA0A04FC94B}">
              <ma14:wrappingTextBoxFlag xmlns:ma14="http://schemas.microsoft.com/office/mac/drawingml/2011/main" xmlns="" val="1"/>
            </a:ext>
          </a:extLst>
        </p:spPr>
        <p:txBody>
          <a:bodyPr lIns="45718" tIns="45718" rIns="45718" bIns="45718">
            <a:spAutoFit/>
          </a:bodyPr>
          <a:lstStyle/>
          <a:p>
            <a:pPr algn="ctr" defTabSz="914400">
              <a:spcBef>
                <a:spcPts val="300"/>
              </a:spcBef>
              <a:defRPr sz="1300">
                <a:solidFill>
                  <a:srgbClr val="FFFFFF"/>
                </a:solidFill>
                <a:latin typeface="Segoe UI Light"/>
                <a:ea typeface="Segoe UI Light"/>
                <a:cs typeface="Segoe UI Light"/>
                <a:sym typeface="Segoe UI Light"/>
              </a:defRPr>
            </a:pPr>
            <a:r>
              <a:rPr lang="en-US">
                <a:latin typeface="Consolas" panose="020B0609020204030204" pitchFamily="49" charset="0"/>
              </a:rPr>
              <a:t>AI at Work</a:t>
            </a:r>
          </a:p>
        </p:txBody>
      </p:sp>
      <p:sp>
        <p:nvSpPr>
          <p:cNvPr id="7" name="Shape 440">
            <a:extLst>
              <a:ext uri="{FF2B5EF4-FFF2-40B4-BE49-F238E27FC236}">
                <a16:creationId xmlns:a16="http://schemas.microsoft.com/office/drawing/2014/main" id="{C4F346A2-7352-87F6-0411-4A08358B6E92}"/>
              </a:ext>
            </a:extLst>
          </p:cNvPr>
          <p:cNvSpPr txBox="1">
            <a:spLocks/>
          </p:cNvSpPr>
          <p:nvPr/>
        </p:nvSpPr>
        <p:spPr>
          <a:xfrm>
            <a:off x="266249" y="265404"/>
            <a:ext cx="11883829" cy="946145"/>
          </a:xfrm>
          <a:prstGeom prst="rect">
            <a:avLst/>
          </a:prstGeom>
          <a:ln w="12700">
            <a:miter lim="400000"/>
          </a:ln>
          <a:extLst>
            <a:ext uri="{C572A759-6A51-4108-AA02-DFA0A04FC94B}">
              <ma14:wrappingTextBoxFlag xmlns:ma14="http://schemas.microsoft.com/office/mac/drawingml/2011/main" xmlns="" val="1"/>
            </a:ext>
          </a:extLst>
        </p:spPr>
        <p:txBody>
          <a:bodyPr lIns="0" tIns="0" rIns="0" bIns="0" anchor="t">
            <a:normAutofit/>
          </a:bodyPr>
          <a:lstStyle>
            <a:lvl1pPr marL="0" marR="0" indent="0" algn="l" defTabSz="932563" rtl="0" latinLnBrk="0">
              <a:lnSpc>
                <a:spcPct val="90000"/>
              </a:lnSpc>
              <a:spcBef>
                <a:spcPts val="0"/>
              </a:spcBef>
              <a:spcAft>
                <a:spcPts val="0"/>
              </a:spcAft>
              <a:buClrTx/>
              <a:buSzTx/>
              <a:buFontTx/>
              <a:buNone/>
              <a:tabLst/>
              <a:defRPr sz="4800" b="0" i="0" u="none" strike="noStrike" cap="none" spc="-200" baseline="0">
                <a:ln>
                  <a:noFill/>
                </a:ln>
                <a:solidFill>
                  <a:schemeClr val="accent5"/>
                </a:solidFill>
                <a:uFillTx/>
                <a:latin typeface="Segoe UI Light"/>
                <a:ea typeface="Segoe UI Light"/>
                <a:cs typeface="Segoe UI Light"/>
                <a:sym typeface="Segoe UI Light"/>
              </a:defRPr>
            </a:lvl1pPr>
            <a:lvl2pPr marL="0" marR="0" indent="0" algn="l" defTabSz="931316" rtl="0" latinLnBrk="0">
              <a:lnSpc>
                <a:spcPct val="90000"/>
              </a:lnSpc>
              <a:spcBef>
                <a:spcPts val="0"/>
              </a:spcBef>
              <a:spcAft>
                <a:spcPts val="0"/>
              </a:spcAft>
              <a:buClrTx/>
              <a:buSzTx/>
              <a:buFontTx/>
              <a:buNone/>
              <a:tabLst/>
              <a:defRPr sz="4400" b="0" i="0" u="none" strike="noStrike" cap="none" spc="0" baseline="0">
                <a:ln>
                  <a:noFill/>
                </a:ln>
                <a:solidFill>
                  <a:srgbClr val="000000"/>
                </a:solidFill>
                <a:uFillTx/>
                <a:latin typeface="Calibri"/>
                <a:ea typeface="Calibri"/>
                <a:cs typeface="Calibri"/>
                <a:sym typeface="Calibri"/>
              </a:defRPr>
            </a:lvl2pPr>
            <a:lvl3pPr marL="0" marR="0" indent="0" algn="l" defTabSz="931316" rtl="0" latinLnBrk="0">
              <a:lnSpc>
                <a:spcPct val="90000"/>
              </a:lnSpc>
              <a:spcBef>
                <a:spcPts val="0"/>
              </a:spcBef>
              <a:spcAft>
                <a:spcPts val="0"/>
              </a:spcAft>
              <a:buClrTx/>
              <a:buSzTx/>
              <a:buFontTx/>
              <a:buNone/>
              <a:tabLst/>
              <a:defRPr sz="4400" b="0" i="0" u="none" strike="noStrike" cap="none" spc="0" baseline="0">
                <a:ln>
                  <a:noFill/>
                </a:ln>
                <a:solidFill>
                  <a:srgbClr val="000000"/>
                </a:solidFill>
                <a:uFillTx/>
                <a:latin typeface="Calibri"/>
                <a:ea typeface="Calibri"/>
                <a:cs typeface="Calibri"/>
                <a:sym typeface="Calibri"/>
              </a:defRPr>
            </a:lvl3pPr>
            <a:lvl4pPr marL="0" marR="0" indent="0" algn="l" defTabSz="931316" rtl="0" latinLnBrk="0">
              <a:lnSpc>
                <a:spcPct val="90000"/>
              </a:lnSpc>
              <a:spcBef>
                <a:spcPts val="0"/>
              </a:spcBef>
              <a:spcAft>
                <a:spcPts val="0"/>
              </a:spcAft>
              <a:buClrTx/>
              <a:buSzTx/>
              <a:buFontTx/>
              <a:buNone/>
              <a:tabLst/>
              <a:defRPr sz="4400" b="0" i="0" u="none" strike="noStrike" cap="none" spc="0" baseline="0">
                <a:ln>
                  <a:noFill/>
                </a:ln>
                <a:solidFill>
                  <a:srgbClr val="000000"/>
                </a:solidFill>
                <a:uFillTx/>
                <a:latin typeface="Calibri"/>
                <a:ea typeface="Calibri"/>
                <a:cs typeface="Calibri"/>
                <a:sym typeface="Calibri"/>
              </a:defRPr>
            </a:lvl4pPr>
            <a:lvl5pPr marL="0" marR="0" indent="0" algn="l" defTabSz="931316" rtl="0" latinLnBrk="0">
              <a:lnSpc>
                <a:spcPct val="90000"/>
              </a:lnSpc>
              <a:spcBef>
                <a:spcPts val="0"/>
              </a:spcBef>
              <a:spcAft>
                <a:spcPts val="0"/>
              </a:spcAft>
              <a:buClrTx/>
              <a:buSzTx/>
              <a:buFontTx/>
              <a:buNone/>
              <a:tabLst/>
              <a:defRPr sz="4400" b="0" i="0" u="none" strike="noStrike" cap="none" spc="0" baseline="0">
                <a:ln>
                  <a:noFill/>
                </a:ln>
                <a:solidFill>
                  <a:srgbClr val="000000"/>
                </a:solidFill>
                <a:uFillTx/>
                <a:latin typeface="Calibri"/>
                <a:ea typeface="Calibri"/>
                <a:cs typeface="Calibri"/>
                <a:sym typeface="Calibri"/>
              </a:defRPr>
            </a:lvl5pPr>
            <a:lvl6pPr marL="0" marR="0" indent="0" algn="l" defTabSz="931316" rtl="0" latinLnBrk="0">
              <a:lnSpc>
                <a:spcPct val="90000"/>
              </a:lnSpc>
              <a:spcBef>
                <a:spcPts val="0"/>
              </a:spcBef>
              <a:spcAft>
                <a:spcPts val="0"/>
              </a:spcAft>
              <a:buClrTx/>
              <a:buSzTx/>
              <a:buFontTx/>
              <a:buNone/>
              <a:tabLst/>
              <a:defRPr sz="4400" b="0" i="0" u="none" strike="noStrike" cap="none" spc="0" baseline="0">
                <a:ln>
                  <a:noFill/>
                </a:ln>
                <a:solidFill>
                  <a:srgbClr val="000000"/>
                </a:solidFill>
                <a:uFillTx/>
                <a:latin typeface="Calibri"/>
                <a:ea typeface="Calibri"/>
                <a:cs typeface="Calibri"/>
                <a:sym typeface="Calibri"/>
              </a:defRPr>
            </a:lvl6pPr>
            <a:lvl7pPr marL="0" marR="0" indent="0" algn="l" defTabSz="931316" rtl="0" latinLnBrk="0">
              <a:lnSpc>
                <a:spcPct val="90000"/>
              </a:lnSpc>
              <a:spcBef>
                <a:spcPts val="0"/>
              </a:spcBef>
              <a:spcAft>
                <a:spcPts val="0"/>
              </a:spcAft>
              <a:buClrTx/>
              <a:buSzTx/>
              <a:buFontTx/>
              <a:buNone/>
              <a:tabLst/>
              <a:defRPr sz="4400" b="0" i="0" u="none" strike="noStrike" cap="none" spc="0" baseline="0">
                <a:ln>
                  <a:noFill/>
                </a:ln>
                <a:solidFill>
                  <a:srgbClr val="000000"/>
                </a:solidFill>
                <a:uFillTx/>
                <a:latin typeface="Calibri"/>
                <a:ea typeface="Calibri"/>
                <a:cs typeface="Calibri"/>
                <a:sym typeface="Calibri"/>
              </a:defRPr>
            </a:lvl7pPr>
            <a:lvl8pPr marL="0" marR="0" indent="0" algn="l" defTabSz="931316" rtl="0" latinLnBrk="0">
              <a:lnSpc>
                <a:spcPct val="90000"/>
              </a:lnSpc>
              <a:spcBef>
                <a:spcPts val="0"/>
              </a:spcBef>
              <a:spcAft>
                <a:spcPts val="0"/>
              </a:spcAft>
              <a:buClrTx/>
              <a:buSzTx/>
              <a:buFontTx/>
              <a:buNone/>
              <a:tabLst/>
              <a:defRPr sz="4400" b="0" i="0" u="none" strike="noStrike" cap="none" spc="0" baseline="0">
                <a:ln>
                  <a:noFill/>
                </a:ln>
                <a:solidFill>
                  <a:srgbClr val="000000"/>
                </a:solidFill>
                <a:uFillTx/>
                <a:latin typeface="Calibri"/>
                <a:ea typeface="Calibri"/>
                <a:cs typeface="Calibri"/>
                <a:sym typeface="Calibri"/>
              </a:defRPr>
            </a:lvl8pPr>
            <a:lvl9pPr marL="0" marR="0" indent="0" algn="l" defTabSz="931316" rtl="0" latinLnBrk="0">
              <a:lnSpc>
                <a:spcPct val="90000"/>
              </a:lnSpc>
              <a:spcBef>
                <a:spcPts val="0"/>
              </a:spcBef>
              <a:spcAft>
                <a:spcPts val="0"/>
              </a:spcAft>
              <a:buClrTx/>
              <a:buSzTx/>
              <a:buFontTx/>
              <a:buNone/>
              <a:tabLst/>
              <a:defRPr sz="4400" b="0" i="0" u="none" strike="noStrike" cap="none" spc="0" baseline="0">
                <a:ln>
                  <a:noFill/>
                </a:ln>
                <a:solidFill>
                  <a:srgbClr val="000000"/>
                </a:solidFill>
                <a:uFillTx/>
                <a:latin typeface="Calibri"/>
                <a:ea typeface="Calibri"/>
                <a:cs typeface="Calibri"/>
                <a:sym typeface="Calibri"/>
              </a:defRPr>
            </a:lvl9pPr>
          </a:lstStyle>
          <a:p>
            <a:pPr hangingPunct="1"/>
            <a:r>
              <a:rPr lang="en-US"/>
              <a:t>          </a:t>
            </a:r>
            <a:r>
              <a:rPr lang="en-US">
                <a:solidFill>
                  <a:srgbClr val="10233D"/>
                </a:solidFill>
                <a:latin typeface="Segoe UI Semibold" panose="020B0702040204020203" pitchFamily="34" charset="0"/>
                <a:cs typeface="Segoe UI Semibold" panose="020B0702040204020203" pitchFamily="34" charset="0"/>
              </a:rPr>
              <a:t>Cost</a:t>
            </a:r>
          </a:p>
        </p:txBody>
      </p:sp>
      <p:sp>
        <p:nvSpPr>
          <p:cNvPr id="2" name="Rectangle 1">
            <a:extLst>
              <a:ext uri="{FF2B5EF4-FFF2-40B4-BE49-F238E27FC236}">
                <a16:creationId xmlns:a16="http://schemas.microsoft.com/office/drawing/2014/main" id="{BB3073CC-D61D-8526-A8C7-9FAB7371DEBE}"/>
              </a:ext>
            </a:extLst>
          </p:cNvPr>
          <p:cNvSpPr/>
          <p:nvPr/>
        </p:nvSpPr>
        <p:spPr>
          <a:xfrm>
            <a:off x="566169" y="1435914"/>
            <a:ext cx="11048444" cy="4555093"/>
          </a:xfrm>
          <a:prstGeom prst="rect">
            <a:avLst/>
          </a:prstGeom>
        </p:spPr>
        <p:txBody>
          <a:bodyPr wrap="square">
            <a:spAutoFit/>
          </a:bodyPr>
          <a:lstStyle/>
          <a:p>
            <a:pPr marL="285750" indent="-285750">
              <a:spcBef>
                <a:spcPts val="600"/>
              </a:spcBef>
              <a:spcAft>
                <a:spcPts val="600"/>
              </a:spcAft>
              <a:buFont typeface="Arial" panose="020B0604020202020204" pitchFamily="34" charset="0"/>
              <a:buChar char="•"/>
            </a:pPr>
            <a:r>
              <a:rPr lang="en-US" sz="2000">
                <a:solidFill>
                  <a:srgbClr val="10233D"/>
                </a:solidFill>
                <a:latin typeface="Segoe UI Semibold" panose="020B0702040204020203" pitchFamily="34" charset="0"/>
                <a:cs typeface="Segoe UI Semibold" panose="020B0702040204020203" pitchFamily="34" charset="0"/>
              </a:rPr>
              <a:t>Anthropic Claude Opus</a:t>
            </a:r>
          </a:p>
          <a:p>
            <a:pPr lvl="1">
              <a:spcBef>
                <a:spcPts val="600"/>
              </a:spcBef>
              <a:spcAft>
                <a:spcPts val="600"/>
              </a:spcAft>
            </a:pPr>
            <a:r>
              <a:rPr lang="en-GB" sz="2000">
                <a:solidFill>
                  <a:srgbClr val="10233D"/>
                </a:solidFill>
                <a:latin typeface="Segoe UI" panose="020B0502040204020203" pitchFamily="34" charset="0"/>
                <a:cs typeface="Segoe UI" panose="020B0502040204020203" pitchFamily="34" charset="0"/>
              </a:rPr>
              <a:t>    - $20/</a:t>
            </a:r>
            <a:r>
              <a:rPr lang="en-GB" sz="2000" err="1">
                <a:solidFill>
                  <a:srgbClr val="10233D"/>
                </a:solidFill>
                <a:latin typeface="Segoe UI" panose="020B0502040204020203" pitchFamily="34" charset="0"/>
                <a:cs typeface="Segoe UI" panose="020B0502040204020203" pitchFamily="34" charset="0"/>
              </a:rPr>
              <a:t>mo</a:t>
            </a:r>
            <a:r>
              <a:rPr lang="en-GB" sz="2000">
                <a:solidFill>
                  <a:srgbClr val="10233D"/>
                </a:solidFill>
                <a:latin typeface="Segoe UI" panose="020B0502040204020203" pitchFamily="34" charset="0"/>
                <a:cs typeface="Segoe UI" panose="020B0502040204020203" pitchFamily="34" charset="0"/>
              </a:rPr>
              <a:t>    |     Dynamic limits but about 20 long messages every 4 hours</a:t>
            </a:r>
            <a:endParaRPr lang="en-US" sz="2000">
              <a:solidFill>
                <a:srgbClr val="10233D"/>
              </a:solidFill>
              <a:latin typeface="Segoe UI Semibold" panose="020B0702040204020203" pitchFamily="34" charset="0"/>
              <a:cs typeface="Segoe UI Semibold" panose="020B0702040204020203" pitchFamily="34" charset="0"/>
            </a:endParaRPr>
          </a:p>
          <a:p>
            <a:pPr marL="285750" indent="-285750">
              <a:spcBef>
                <a:spcPts val="600"/>
              </a:spcBef>
              <a:spcAft>
                <a:spcPts val="600"/>
              </a:spcAft>
              <a:buFont typeface="Arial" panose="020B0604020202020204" pitchFamily="34" charset="0"/>
              <a:buChar char="•"/>
            </a:pPr>
            <a:r>
              <a:rPr lang="en-US" sz="2000">
                <a:solidFill>
                  <a:srgbClr val="10233D"/>
                </a:solidFill>
                <a:latin typeface="Segoe UI Semibold" panose="020B0702040204020203" pitchFamily="34" charset="0"/>
                <a:cs typeface="Segoe UI Semibold" panose="020B0702040204020203" pitchFamily="34" charset="0"/>
              </a:rPr>
              <a:t>OpenAI ChatGPT Plus</a:t>
            </a:r>
          </a:p>
          <a:p>
            <a:pPr lvl="1">
              <a:spcBef>
                <a:spcPts val="600"/>
              </a:spcBef>
              <a:spcAft>
                <a:spcPts val="600"/>
              </a:spcAft>
            </a:pPr>
            <a:r>
              <a:rPr lang="en-GB" sz="2000">
                <a:solidFill>
                  <a:srgbClr val="10233D"/>
                </a:solidFill>
                <a:latin typeface="Segoe UI" panose="020B0502040204020203" pitchFamily="34" charset="0"/>
                <a:cs typeface="Segoe UI" panose="020B0502040204020203" pitchFamily="34" charset="0"/>
              </a:rPr>
              <a:t>    - $20/</a:t>
            </a:r>
            <a:r>
              <a:rPr lang="en-GB" sz="2000" err="1">
                <a:solidFill>
                  <a:srgbClr val="10233D"/>
                </a:solidFill>
                <a:latin typeface="Segoe UI" panose="020B0502040204020203" pitchFamily="34" charset="0"/>
                <a:cs typeface="Segoe UI" panose="020B0502040204020203" pitchFamily="34" charset="0"/>
              </a:rPr>
              <a:t>mo</a:t>
            </a:r>
            <a:r>
              <a:rPr lang="en-GB" sz="2000">
                <a:solidFill>
                  <a:srgbClr val="10233D"/>
                </a:solidFill>
                <a:latin typeface="Segoe UI" panose="020B0502040204020203" pitchFamily="34" charset="0"/>
                <a:cs typeface="Segoe UI" panose="020B0502040204020203" pitchFamily="34" charset="0"/>
              </a:rPr>
              <a:t>    |     80 messages every 3 hours on 4o, 40 on 4</a:t>
            </a:r>
          </a:p>
          <a:p>
            <a:pPr marL="285750" indent="-285750">
              <a:spcBef>
                <a:spcPts val="600"/>
              </a:spcBef>
              <a:spcAft>
                <a:spcPts val="600"/>
              </a:spcAft>
              <a:buFont typeface="Arial" panose="020B0604020202020204" pitchFamily="34" charset="0"/>
              <a:buChar char="•"/>
            </a:pPr>
            <a:r>
              <a:rPr lang="en-US" sz="2000">
                <a:solidFill>
                  <a:srgbClr val="10233D"/>
                </a:solidFill>
                <a:latin typeface="Segoe UI Semibold" panose="020B0702040204020203" pitchFamily="34" charset="0"/>
                <a:cs typeface="Segoe UI Semibold" panose="020B0702040204020203" pitchFamily="34" charset="0"/>
              </a:rPr>
              <a:t>Claude Opus – 200,000 token context</a:t>
            </a:r>
          </a:p>
          <a:p>
            <a:pPr lvl="1">
              <a:spcBef>
                <a:spcPts val="600"/>
              </a:spcBef>
              <a:spcAft>
                <a:spcPts val="600"/>
              </a:spcAft>
            </a:pPr>
            <a:r>
              <a:rPr lang="en-US" sz="2000">
                <a:solidFill>
                  <a:srgbClr val="10233D"/>
                </a:solidFill>
                <a:latin typeface="Segoe UI Semibold" panose="020B0702040204020203" pitchFamily="34" charset="0"/>
                <a:cs typeface="Segoe UI Semibold" panose="020B0702040204020203" pitchFamily="34" charset="0"/>
              </a:rPr>
              <a:t>    </a:t>
            </a:r>
            <a:r>
              <a:rPr lang="en-GB" sz="2000">
                <a:solidFill>
                  <a:srgbClr val="10233D"/>
                </a:solidFill>
                <a:latin typeface="Segoe UI" panose="020B0502040204020203" pitchFamily="34" charset="0"/>
                <a:cs typeface="Segoe UI" panose="020B0502040204020203" pitchFamily="34" charset="0"/>
              </a:rPr>
              <a:t>Input:    $15 / million tokens    |     Output: $75 / million tokens</a:t>
            </a:r>
          </a:p>
          <a:p>
            <a:pPr marL="285750" indent="-285750">
              <a:spcBef>
                <a:spcPts val="600"/>
              </a:spcBef>
              <a:spcAft>
                <a:spcPts val="600"/>
              </a:spcAft>
              <a:buFont typeface="Arial" panose="020B0604020202020204" pitchFamily="34" charset="0"/>
              <a:buChar char="•"/>
            </a:pPr>
            <a:r>
              <a:rPr lang="en-US" sz="2000">
                <a:solidFill>
                  <a:srgbClr val="10233D"/>
                </a:solidFill>
                <a:latin typeface="Segoe UI Semibold" panose="020B0702040204020203" pitchFamily="34" charset="0"/>
                <a:cs typeface="Segoe UI Semibold" panose="020B0702040204020203" pitchFamily="34" charset="0"/>
              </a:rPr>
              <a:t>OpenAI API 4o – 128,000 token context</a:t>
            </a:r>
          </a:p>
          <a:p>
            <a:pPr lvl="1">
              <a:spcBef>
                <a:spcPts val="600"/>
              </a:spcBef>
              <a:spcAft>
                <a:spcPts val="600"/>
              </a:spcAft>
            </a:pPr>
            <a:r>
              <a:rPr lang="en-US" sz="2000">
                <a:solidFill>
                  <a:srgbClr val="10233D"/>
                </a:solidFill>
                <a:latin typeface="Segoe UI Semibold" panose="020B0702040204020203" pitchFamily="34" charset="0"/>
                <a:cs typeface="Segoe UI Semibold" panose="020B0702040204020203" pitchFamily="34" charset="0"/>
              </a:rPr>
              <a:t>    </a:t>
            </a:r>
            <a:r>
              <a:rPr lang="en-GB" sz="2000">
                <a:solidFill>
                  <a:srgbClr val="10233D"/>
                </a:solidFill>
                <a:latin typeface="Segoe UI" panose="020B0502040204020203" pitchFamily="34" charset="0"/>
                <a:cs typeface="Segoe UI" panose="020B0502040204020203" pitchFamily="34" charset="0"/>
              </a:rPr>
              <a:t>Input:    $5 / million tokens      |     Output: $15 / million tokens</a:t>
            </a:r>
          </a:p>
          <a:p>
            <a:pPr marL="285750" indent="-285750">
              <a:spcBef>
                <a:spcPts val="600"/>
              </a:spcBef>
              <a:spcAft>
                <a:spcPts val="600"/>
              </a:spcAft>
              <a:buFont typeface="Arial" panose="020B0604020202020204" pitchFamily="34" charset="0"/>
              <a:buChar char="•"/>
            </a:pPr>
            <a:r>
              <a:rPr lang="en-US" sz="2000">
                <a:solidFill>
                  <a:srgbClr val="10233D"/>
                </a:solidFill>
                <a:latin typeface="Segoe UI Semibold" panose="020B0702040204020203" pitchFamily="34" charset="0"/>
                <a:cs typeface="Segoe UI Semibold" panose="020B0702040204020203" pitchFamily="34" charset="0"/>
              </a:rPr>
              <a:t>Azure AI OpenAI Services API 4o – 128,000 token context</a:t>
            </a:r>
          </a:p>
          <a:p>
            <a:pPr lvl="1">
              <a:spcBef>
                <a:spcPts val="600"/>
              </a:spcBef>
              <a:spcAft>
                <a:spcPts val="600"/>
              </a:spcAft>
            </a:pPr>
            <a:r>
              <a:rPr lang="en-US" sz="2000">
                <a:solidFill>
                  <a:srgbClr val="10233D"/>
                </a:solidFill>
                <a:latin typeface="Segoe UI Semibold" panose="020B0702040204020203" pitchFamily="34" charset="0"/>
                <a:cs typeface="Segoe UI Semibold" panose="020B0702040204020203" pitchFamily="34" charset="0"/>
              </a:rPr>
              <a:t>    </a:t>
            </a:r>
            <a:r>
              <a:rPr lang="en-GB" sz="2000">
                <a:solidFill>
                  <a:srgbClr val="10233D"/>
                </a:solidFill>
                <a:latin typeface="Segoe UI" panose="020B0502040204020203" pitchFamily="34" charset="0"/>
                <a:cs typeface="Segoe UI" panose="020B0502040204020203" pitchFamily="34" charset="0"/>
              </a:rPr>
              <a:t>Same as OpenAI API but you also pay for storage</a:t>
            </a:r>
          </a:p>
        </p:txBody>
      </p:sp>
      <p:pic>
        <p:nvPicPr>
          <p:cNvPr id="3" name="Picture 2">
            <a:extLst>
              <a:ext uri="{FF2B5EF4-FFF2-40B4-BE49-F238E27FC236}">
                <a16:creationId xmlns:a16="http://schemas.microsoft.com/office/drawing/2014/main" id="{D83247BC-3DD2-4476-59BA-92F892ACBB7F}"/>
              </a:ext>
            </a:extLst>
          </p:cNvPr>
          <p:cNvPicPr>
            <a:picLocks noChangeAspect="1"/>
          </p:cNvPicPr>
          <p:nvPr/>
        </p:nvPicPr>
        <p:blipFill>
          <a:blip r:embed="rId3"/>
          <a:stretch>
            <a:fillRect/>
          </a:stretch>
        </p:blipFill>
        <p:spPr>
          <a:xfrm>
            <a:off x="509496" y="42776"/>
            <a:ext cx="761212" cy="1204237"/>
          </a:xfrm>
          <a:prstGeom prst="rect">
            <a:avLst/>
          </a:prstGeom>
        </p:spPr>
      </p:pic>
    </p:spTree>
    <p:extLst>
      <p:ext uri="{BB962C8B-B14F-4D97-AF65-F5344CB8AC3E}">
        <p14:creationId xmlns:p14="http://schemas.microsoft.com/office/powerpoint/2010/main" val="2613768698"/>
      </p:ext>
    </p:extLst>
  </p:cSld>
  <p:clrMapOvr>
    <a:masterClrMapping/>
  </p:clrMapOvr>
  <p:transition spd="slow"/>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
                                            <p:txEl>
                                              <p:pRg st="1" end="1"/>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2">
                                            <p:txEl>
                                              <p:pRg st="2" end="2"/>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2">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
                                            <p:txEl>
                                              <p:pRg st="4" end="4"/>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2">
                                            <p:txEl>
                                              <p:pRg st="5" end="5"/>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2">
                                            <p:txEl>
                                              <p:pRg st="6" end="6"/>
                                            </p:txEl>
                                          </p:spTgt>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2">
                                            <p:txEl>
                                              <p:pRg st="7" end="7"/>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2">
                                            <p:txEl>
                                              <p:pRg st="8" end="8"/>
                                            </p:txEl>
                                          </p:spTgt>
                                        </p:tgtEl>
                                        <p:attrNameLst>
                                          <p:attrName>style.visibility</p:attrName>
                                        </p:attrNameLst>
                                      </p:cBhvr>
                                      <p:to>
                                        <p:strVal val="visible"/>
                                      </p:to>
                                    </p:set>
                                  </p:childTnLst>
                                </p:cTn>
                              </p:par>
                              <p:par>
                                <p:cTn id="31" presetID="1" presetClass="entr" presetSubtype="0" fill="hold" nodeType="withEffect">
                                  <p:stCondLst>
                                    <p:cond delay="0"/>
                                  </p:stCondLst>
                                  <p:childTnLst>
                                    <p:set>
                                      <p:cBhvr>
                                        <p:cTn id="32" dur="1" fill="hold">
                                          <p:stCondLst>
                                            <p:cond delay="0"/>
                                          </p:stCondLst>
                                        </p:cTn>
                                        <p:tgtEl>
                                          <p:spTgt spid="2">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4" name="Shape 454"/>
          <p:cNvSpPr/>
          <p:nvPr/>
        </p:nvSpPr>
        <p:spPr>
          <a:xfrm>
            <a:off x="266249" y="265404"/>
            <a:ext cx="11883829" cy="1654809"/>
          </a:xfrm>
          <a:prstGeom prst="rect">
            <a:avLst/>
          </a:prstGeom>
          <a:ln w="12700">
            <a:miter lim="400000"/>
          </a:ln>
          <a:extLst>
            <a:ext uri="{C572A759-6A51-4108-AA02-DFA0A04FC94B}">
              <ma14:wrappingTextBoxFlag xmlns:ma14="http://schemas.microsoft.com/office/mac/drawingml/2011/main" xmlns="" val="1"/>
            </a:ext>
          </a:extLst>
        </p:spPr>
        <p:txBody>
          <a:bodyPr lIns="91438" tIns="91438" rIns="91438" bIns="91438">
            <a:spAutoFit/>
          </a:bodyPr>
          <a:lstStyle>
            <a:lvl1pPr defTabSz="932563">
              <a:lnSpc>
                <a:spcPct val="90000"/>
              </a:lnSpc>
              <a:defRPr sz="5100" spc="-102">
                <a:solidFill>
                  <a:schemeClr val="accent1"/>
                </a:solidFill>
                <a:latin typeface="Segoe UI Light"/>
                <a:ea typeface="Segoe UI Light"/>
                <a:cs typeface="Segoe UI Light"/>
                <a:sym typeface="Segoe UI Light"/>
              </a:defRPr>
            </a:lvl1pPr>
          </a:lstStyle>
          <a:p>
            <a:br/>
            <a:endParaRPr/>
          </a:p>
        </p:txBody>
      </p:sp>
      <p:sp>
        <p:nvSpPr>
          <p:cNvPr id="4" name="Shape 263">
            <a:extLst>
              <a:ext uri="{FF2B5EF4-FFF2-40B4-BE49-F238E27FC236}">
                <a16:creationId xmlns:a16="http://schemas.microsoft.com/office/drawing/2014/main" id="{6091FD65-6788-E8A0-F8ED-651A2C370505}"/>
              </a:ext>
            </a:extLst>
          </p:cNvPr>
          <p:cNvSpPr/>
          <p:nvPr/>
        </p:nvSpPr>
        <p:spPr>
          <a:xfrm>
            <a:off x="2647" y="6456414"/>
            <a:ext cx="12433828" cy="548408"/>
          </a:xfrm>
          <a:prstGeom prst="rect">
            <a:avLst/>
          </a:prstGeom>
          <a:solidFill>
            <a:srgbClr val="10233D"/>
          </a:solidFill>
          <a:ln w="12700">
            <a:solidFill>
              <a:srgbClr val="65666B"/>
            </a:solidFill>
            <a:miter lim="400000"/>
          </a:ln>
        </p:spPr>
        <p:txBody>
          <a:bodyPr lIns="146304" tIns="146304" rIns="146304" bIns="146304" anchor="ctr"/>
          <a:lstStyle/>
          <a:p>
            <a:pPr defTabSz="776329">
              <a:lnSpc>
                <a:spcPct val="90000"/>
              </a:lnSpc>
              <a:defRPr sz="2400">
                <a:ln w="9525">
                  <a:solidFill>
                    <a:srgbClr val="FFFFFF">
                      <a:alpha val="0"/>
                    </a:srgbClr>
                  </a:solidFill>
                </a:ln>
                <a:solidFill>
                  <a:srgbClr val="FFFFFF"/>
                </a:solidFill>
                <a:latin typeface="Segoe UI Light"/>
                <a:ea typeface="Segoe UI Light"/>
                <a:cs typeface="Segoe UI Light"/>
                <a:sym typeface="Segoe UI Light"/>
              </a:defRPr>
            </a:pPr>
            <a:endParaRPr/>
          </a:p>
        </p:txBody>
      </p:sp>
      <p:sp>
        <p:nvSpPr>
          <p:cNvPr id="6" name="Shape 286">
            <a:extLst>
              <a:ext uri="{FF2B5EF4-FFF2-40B4-BE49-F238E27FC236}">
                <a16:creationId xmlns:a16="http://schemas.microsoft.com/office/drawing/2014/main" id="{E9237C96-B2B0-0A14-50B9-3889AD4E58F7}"/>
              </a:ext>
            </a:extLst>
          </p:cNvPr>
          <p:cNvSpPr/>
          <p:nvPr/>
        </p:nvSpPr>
        <p:spPr>
          <a:xfrm>
            <a:off x="2721294" y="6595161"/>
            <a:ext cx="7226474" cy="294639"/>
          </a:xfrm>
          <a:prstGeom prst="rect">
            <a:avLst/>
          </a:prstGeom>
          <a:ln w="12700">
            <a:miter lim="400000"/>
          </a:ln>
          <a:extLst>
            <a:ext uri="{C572A759-6A51-4108-AA02-DFA0A04FC94B}">
              <ma14:wrappingTextBoxFlag xmlns:ma14="http://schemas.microsoft.com/office/mac/drawingml/2011/main" xmlns="" val="1"/>
            </a:ext>
          </a:extLst>
        </p:spPr>
        <p:txBody>
          <a:bodyPr lIns="45718" tIns="45718" rIns="45718" bIns="45718">
            <a:spAutoFit/>
          </a:bodyPr>
          <a:lstStyle/>
          <a:p>
            <a:pPr algn="ctr" defTabSz="914400">
              <a:spcBef>
                <a:spcPts val="300"/>
              </a:spcBef>
              <a:defRPr sz="1300">
                <a:solidFill>
                  <a:srgbClr val="FFFFFF"/>
                </a:solidFill>
                <a:latin typeface="Segoe UI Light"/>
                <a:ea typeface="Segoe UI Light"/>
                <a:cs typeface="Segoe UI Light"/>
                <a:sym typeface="Segoe UI Light"/>
              </a:defRPr>
            </a:pPr>
            <a:r>
              <a:rPr lang="en-US">
                <a:latin typeface="Consolas" panose="020B0609020204030204" pitchFamily="49" charset="0"/>
              </a:rPr>
              <a:t>AI at Work</a:t>
            </a:r>
          </a:p>
        </p:txBody>
      </p:sp>
      <p:sp>
        <p:nvSpPr>
          <p:cNvPr id="7" name="Shape 440">
            <a:extLst>
              <a:ext uri="{FF2B5EF4-FFF2-40B4-BE49-F238E27FC236}">
                <a16:creationId xmlns:a16="http://schemas.microsoft.com/office/drawing/2014/main" id="{C4F346A2-7352-87F6-0411-4A08358B6E92}"/>
              </a:ext>
            </a:extLst>
          </p:cNvPr>
          <p:cNvSpPr txBox="1">
            <a:spLocks/>
          </p:cNvSpPr>
          <p:nvPr/>
        </p:nvSpPr>
        <p:spPr>
          <a:xfrm>
            <a:off x="266249" y="265404"/>
            <a:ext cx="11883829" cy="946145"/>
          </a:xfrm>
          <a:prstGeom prst="rect">
            <a:avLst/>
          </a:prstGeom>
          <a:ln w="12700">
            <a:miter lim="400000"/>
          </a:ln>
          <a:extLst>
            <a:ext uri="{C572A759-6A51-4108-AA02-DFA0A04FC94B}">
              <ma14:wrappingTextBoxFlag xmlns:ma14="http://schemas.microsoft.com/office/mac/drawingml/2011/main" xmlns="" val="1"/>
            </a:ext>
          </a:extLst>
        </p:spPr>
        <p:txBody>
          <a:bodyPr lIns="0" tIns="0" rIns="0" bIns="0" anchor="t">
            <a:normAutofit/>
          </a:bodyPr>
          <a:lstStyle>
            <a:lvl1pPr marL="0" marR="0" indent="0" algn="l" defTabSz="932563" rtl="0" latinLnBrk="0">
              <a:lnSpc>
                <a:spcPct val="90000"/>
              </a:lnSpc>
              <a:spcBef>
                <a:spcPts val="0"/>
              </a:spcBef>
              <a:spcAft>
                <a:spcPts val="0"/>
              </a:spcAft>
              <a:buClrTx/>
              <a:buSzTx/>
              <a:buFontTx/>
              <a:buNone/>
              <a:tabLst/>
              <a:defRPr sz="4800" b="0" i="0" u="none" strike="noStrike" cap="none" spc="-200" baseline="0">
                <a:ln>
                  <a:noFill/>
                </a:ln>
                <a:solidFill>
                  <a:schemeClr val="accent5"/>
                </a:solidFill>
                <a:uFillTx/>
                <a:latin typeface="Segoe UI Light"/>
                <a:ea typeface="Segoe UI Light"/>
                <a:cs typeface="Segoe UI Light"/>
                <a:sym typeface="Segoe UI Light"/>
              </a:defRPr>
            </a:lvl1pPr>
            <a:lvl2pPr marL="0" marR="0" indent="0" algn="l" defTabSz="931316" rtl="0" latinLnBrk="0">
              <a:lnSpc>
                <a:spcPct val="90000"/>
              </a:lnSpc>
              <a:spcBef>
                <a:spcPts val="0"/>
              </a:spcBef>
              <a:spcAft>
                <a:spcPts val="0"/>
              </a:spcAft>
              <a:buClrTx/>
              <a:buSzTx/>
              <a:buFontTx/>
              <a:buNone/>
              <a:tabLst/>
              <a:defRPr sz="4400" b="0" i="0" u="none" strike="noStrike" cap="none" spc="0" baseline="0">
                <a:ln>
                  <a:noFill/>
                </a:ln>
                <a:solidFill>
                  <a:srgbClr val="000000"/>
                </a:solidFill>
                <a:uFillTx/>
                <a:latin typeface="Calibri"/>
                <a:ea typeface="Calibri"/>
                <a:cs typeface="Calibri"/>
                <a:sym typeface="Calibri"/>
              </a:defRPr>
            </a:lvl2pPr>
            <a:lvl3pPr marL="0" marR="0" indent="0" algn="l" defTabSz="931316" rtl="0" latinLnBrk="0">
              <a:lnSpc>
                <a:spcPct val="90000"/>
              </a:lnSpc>
              <a:spcBef>
                <a:spcPts val="0"/>
              </a:spcBef>
              <a:spcAft>
                <a:spcPts val="0"/>
              </a:spcAft>
              <a:buClrTx/>
              <a:buSzTx/>
              <a:buFontTx/>
              <a:buNone/>
              <a:tabLst/>
              <a:defRPr sz="4400" b="0" i="0" u="none" strike="noStrike" cap="none" spc="0" baseline="0">
                <a:ln>
                  <a:noFill/>
                </a:ln>
                <a:solidFill>
                  <a:srgbClr val="000000"/>
                </a:solidFill>
                <a:uFillTx/>
                <a:latin typeface="Calibri"/>
                <a:ea typeface="Calibri"/>
                <a:cs typeface="Calibri"/>
                <a:sym typeface="Calibri"/>
              </a:defRPr>
            </a:lvl3pPr>
            <a:lvl4pPr marL="0" marR="0" indent="0" algn="l" defTabSz="931316" rtl="0" latinLnBrk="0">
              <a:lnSpc>
                <a:spcPct val="90000"/>
              </a:lnSpc>
              <a:spcBef>
                <a:spcPts val="0"/>
              </a:spcBef>
              <a:spcAft>
                <a:spcPts val="0"/>
              </a:spcAft>
              <a:buClrTx/>
              <a:buSzTx/>
              <a:buFontTx/>
              <a:buNone/>
              <a:tabLst/>
              <a:defRPr sz="4400" b="0" i="0" u="none" strike="noStrike" cap="none" spc="0" baseline="0">
                <a:ln>
                  <a:noFill/>
                </a:ln>
                <a:solidFill>
                  <a:srgbClr val="000000"/>
                </a:solidFill>
                <a:uFillTx/>
                <a:latin typeface="Calibri"/>
                <a:ea typeface="Calibri"/>
                <a:cs typeface="Calibri"/>
                <a:sym typeface="Calibri"/>
              </a:defRPr>
            </a:lvl4pPr>
            <a:lvl5pPr marL="0" marR="0" indent="0" algn="l" defTabSz="931316" rtl="0" latinLnBrk="0">
              <a:lnSpc>
                <a:spcPct val="90000"/>
              </a:lnSpc>
              <a:spcBef>
                <a:spcPts val="0"/>
              </a:spcBef>
              <a:spcAft>
                <a:spcPts val="0"/>
              </a:spcAft>
              <a:buClrTx/>
              <a:buSzTx/>
              <a:buFontTx/>
              <a:buNone/>
              <a:tabLst/>
              <a:defRPr sz="4400" b="0" i="0" u="none" strike="noStrike" cap="none" spc="0" baseline="0">
                <a:ln>
                  <a:noFill/>
                </a:ln>
                <a:solidFill>
                  <a:srgbClr val="000000"/>
                </a:solidFill>
                <a:uFillTx/>
                <a:latin typeface="Calibri"/>
                <a:ea typeface="Calibri"/>
                <a:cs typeface="Calibri"/>
                <a:sym typeface="Calibri"/>
              </a:defRPr>
            </a:lvl5pPr>
            <a:lvl6pPr marL="0" marR="0" indent="0" algn="l" defTabSz="931316" rtl="0" latinLnBrk="0">
              <a:lnSpc>
                <a:spcPct val="90000"/>
              </a:lnSpc>
              <a:spcBef>
                <a:spcPts val="0"/>
              </a:spcBef>
              <a:spcAft>
                <a:spcPts val="0"/>
              </a:spcAft>
              <a:buClrTx/>
              <a:buSzTx/>
              <a:buFontTx/>
              <a:buNone/>
              <a:tabLst/>
              <a:defRPr sz="4400" b="0" i="0" u="none" strike="noStrike" cap="none" spc="0" baseline="0">
                <a:ln>
                  <a:noFill/>
                </a:ln>
                <a:solidFill>
                  <a:srgbClr val="000000"/>
                </a:solidFill>
                <a:uFillTx/>
                <a:latin typeface="Calibri"/>
                <a:ea typeface="Calibri"/>
                <a:cs typeface="Calibri"/>
                <a:sym typeface="Calibri"/>
              </a:defRPr>
            </a:lvl6pPr>
            <a:lvl7pPr marL="0" marR="0" indent="0" algn="l" defTabSz="931316" rtl="0" latinLnBrk="0">
              <a:lnSpc>
                <a:spcPct val="90000"/>
              </a:lnSpc>
              <a:spcBef>
                <a:spcPts val="0"/>
              </a:spcBef>
              <a:spcAft>
                <a:spcPts val="0"/>
              </a:spcAft>
              <a:buClrTx/>
              <a:buSzTx/>
              <a:buFontTx/>
              <a:buNone/>
              <a:tabLst/>
              <a:defRPr sz="4400" b="0" i="0" u="none" strike="noStrike" cap="none" spc="0" baseline="0">
                <a:ln>
                  <a:noFill/>
                </a:ln>
                <a:solidFill>
                  <a:srgbClr val="000000"/>
                </a:solidFill>
                <a:uFillTx/>
                <a:latin typeface="Calibri"/>
                <a:ea typeface="Calibri"/>
                <a:cs typeface="Calibri"/>
                <a:sym typeface="Calibri"/>
              </a:defRPr>
            </a:lvl7pPr>
            <a:lvl8pPr marL="0" marR="0" indent="0" algn="l" defTabSz="931316" rtl="0" latinLnBrk="0">
              <a:lnSpc>
                <a:spcPct val="90000"/>
              </a:lnSpc>
              <a:spcBef>
                <a:spcPts val="0"/>
              </a:spcBef>
              <a:spcAft>
                <a:spcPts val="0"/>
              </a:spcAft>
              <a:buClrTx/>
              <a:buSzTx/>
              <a:buFontTx/>
              <a:buNone/>
              <a:tabLst/>
              <a:defRPr sz="4400" b="0" i="0" u="none" strike="noStrike" cap="none" spc="0" baseline="0">
                <a:ln>
                  <a:noFill/>
                </a:ln>
                <a:solidFill>
                  <a:srgbClr val="000000"/>
                </a:solidFill>
                <a:uFillTx/>
                <a:latin typeface="Calibri"/>
                <a:ea typeface="Calibri"/>
                <a:cs typeface="Calibri"/>
                <a:sym typeface="Calibri"/>
              </a:defRPr>
            </a:lvl8pPr>
            <a:lvl9pPr marL="0" marR="0" indent="0" algn="l" defTabSz="931316" rtl="0" latinLnBrk="0">
              <a:lnSpc>
                <a:spcPct val="90000"/>
              </a:lnSpc>
              <a:spcBef>
                <a:spcPts val="0"/>
              </a:spcBef>
              <a:spcAft>
                <a:spcPts val="0"/>
              </a:spcAft>
              <a:buClrTx/>
              <a:buSzTx/>
              <a:buFontTx/>
              <a:buNone/>
              <a:tabLst/>
              <a:defRPr sz="4400" b="0" i="0" u="none" strike="noStrike" cap="none" spc="0" baseline="0">
                <a:ln>
                  <a:noFill/>
                </a:ln>
                <a:solidFill>
                  <a:srgbClr val="000000"/>
                </a:solidFill>
                <a:uFillTx/>
                <a:latin typeface="Calibri"/>
                <a:ea typeface="Calibri"/>
                <a:cs typeface="Calibri"/>
                <a:sym typeface="Calibri"/>
              </a:defRPr>
            </a:lvl9pPr>
          </a:lstStyle>
          <a:p>
            <a:pPr hangingPunct="1"/>
            <a:r>
              <a:rPr lang="en-US"/>
              <a:t>          </a:t>
            </a:r>
            <a:r>
              <a:rPr lang="en-US">
                <a:solidFill>
                  <a:srgbClr val="10233D"/>
                </a:solidFill>
                <a:latin typeface="Segoe UI Semibold" panose="020B0702040204020203" pitchFamily="34" charset="0"/>
                <a:cs typeface="Segoe UI Semibold" panose="020B0702040204020203" pitchFamily="34" charset="0"/>
              </a:rPr>
              <a:t>Cost</a:t>
            </a:r>
          </a:p>
        </p:txBody>
      </p:sp>
      <p:sp>
        <p:nvSpPr>
          <p:cNvPr id="2" name="Rectangle 1">
            <a:extLst>
              <a:ext uri="{FF2B5EF4-FFF2-40B4-BE49-F238E27FC236}">
                <a16:creationId xmlns:a16="http://schemas.microsoft.com/office/drawing/2014/main" id="{BB3073CC-D61D-8526-A8C7-9FAB7371DEBE}"/>
              </a:ext>
            </a:extLst>
          </p:cNvPr>
          <p:cNvSpPr/>
          <p:nvPr/>
        </p:nvSpPr>
        <p:spPr>
          <a:xfrm>
            <a:off x="566169" y="1348828"/>
            <a:ext cx="11048444" cy="5016758"/>
          </a:xfrm>
          <a:prstGeom prst="rect">
            <a:avLst/>
          </a:prstGeom>
        </p:spPr>
        <p:txBody>
          <a:bodyPr wrap="square">
            <a:spAutoFit/>
          </a:bodyPr>
          <a:lstStyle/>
          <a:p>
            <a:pPr marL="285750" indent="-285750">
              <a:spcBef>
                <a:spcPts val="600"/>
              </a:spcBef>
              <a:spcAft>
                <a:spcPts val="600"/>
              </a:spcAft>
              <a:buFont typeface="Arial" panose="020B0604020202020204" pitchFamily="34" charset="0"/>
              <a:buChar char="•"/>
            </a:pPr>
            <a:r>
              <a:rPr lang="en-US" sz="2400">
                <a:solidFill>
                  <a:srgbClr val="10233D"/>
                </a:solidFill>
                <a:latin typeface="Segoe UI Semibold" panose="020B0702040204020203" pitchFamily="34" charset="0"/>
                <a:cs typeface="Segoe UI Semibold" panose="020B0702040204020203" pitchFamily="34" charset="0"/>
              </a:rPr>
              <a:t>Anthropic Claude Opus</a:t>
            </a:r>
          </a:p>
          <a:p>
            <a:pPr lvl="1">
              <a:spcBef>
                <a:spcPts val="600"/>
              </a:spcBef>
              <a:spcAft>
                <a:spcPts val="600"/>
              </a:spcAft>
            </a:pPr>
            <a:r>
              <a:rPr lang="en-US" sz="2400">
                <a:solidFill>
                  <a:srgbClr val="10233D"/>
                </a:solidFill>
                <a:latin typeface="Segoe UI Semibold" panose="020B0702040204020203" pitchFamily="34" charset="0"/>
                <a:cs typeface="Segoe UI Semibold" panose="020B0702040204020203" pitchFamily="34" charset="0"/>
              </a:rPr>
              <a:t>    </a:t>
            </a:r>
            <a:r>
              <a:rPr lang="en-GB" sz="2400">
                <a:solidFill>
                  <a:srgbClr val="10233D"/>
                </a:solidFill>
                <a:latin typeface="Segoe UI" panose="020B0502040204020203" pitchFamily="34" charset="0"/>
                <a:cs typeface="Segoe UI" panose="020B0502040204020203" pitchFamily="34" charset="0"/>
              </a:rPr>
              <a:t>- Now available in the EU!</a:t>
            </a:r>
          </a:p>
          <a:p>
            <a:pPr lvl="1">
              <a:spcBef>
                <a:spcPts val="600"/>
              </a:spcBef>
              <a:spcAft>
                <a:spcPts val="600"/>
              </a:spcAft>
            </a:pPr>
            <a:r>
              <a:rPr lang="en-GB" sz="2400">
                <a:solidFill>
                  <a:srgbClr val="10233D"/>
                </a:solidFill>
                <a:latin typeface="Segoe UI" panose="020B0502040204020203" pitchFamily="34" charset="0"/>
                <a:cs typeface="Segoe UI" panose="020B0502040204020203" pitchFamily="34" charset="0"/>
              </a:rPr>
              <a:t>    - $20/€20/</a:t>
            </a:r>
            <a:r>
              <a:rPr lang="en-GB" sz="2400" err="1">
                <a:solidFill>
                  <a:srgbClr val="10233D"/>
                </a:solidFill>
                <a:latin typeface="Segoe UI" panose="020B0502040204020203" pitchFamily="34" charset="0"/>
                <a:cs typeface="Segoe UI" panose="020B0502040204020203" pitchFamily="34" charset="0"/>
              </a:rPr>
              <a:t>mo</a:t>
            </a:r>
            <a:endParaRPr lang="en-GB" sz="2400">
              <a:solidFill>
                <a:srgbClr val="10233D"/>
              </a:solidFill>
              <a:latin typeface="Segoe UI" panose="020B0502040204020203" pitchFamily="34" charset="0"/>
              <a:cs typeface="Segoe UI" panose="020B0502040204020203" pitchFamily="34" charset="0"/>
            </a:endParaRPr>
          </a:p>
          <a:p>
            <a:pPr lvl="1">
              <a:spcBef>
                <a:spcPts val="600"/>
              </a:spcBef>
              <a:spcAft>
                <a:spcPts val="600"/>
              </a:spcAft>
            </a:pPr>
            <a:r>
              <a:rPr lang="en-GB" sz="2400">
                <a:solidFill>
                  <a:srgbClr val="10233D"/>
                </a:solidFill>
                <a:latin typeface="Segoe UI" panose="020B0502040204020203" pitchFamily="34" charset="0"/>
                <a:cs typeface="Segoe UI" panose="020B0502040204020203" pitchFamily="34" charset="0"/>
              </a:rPr>
              <a:t>    - Gotta wait HOURS if tokens run out</a:t>
            </a:r>
          </a:p>
          <a:p>
            <a:pPr lvl="1">
              <a:spcBef>
                <a:spcPts val="600"/>
              </a:spcBef>
              <a:spcAft>
                <a:spcPts val="600"/>
              </a:spcAft>
            </a:pPr>
            <a:r>
              <a:rPr lang="en-GB" sz="2400">
                <a:solidFill>
                  <a:srgbClr val="10233D"/>
                </a:solidFill>
                <a:latin typeface="Segoe UI" panose="020B0502040204020203" pitchFamily="34" charset="0"/>
                <a:cs typeface="Segoe UI" panose="020B0502040204020203" pitchFamily="34" charset="0"/>
              </a:rPr>
              <a:t>    - Dynamic limits but about 20 long messages every 4 hours</a:t>
            </a:r>
            <a:br>
              <a:rPr lang="en-GB" sz="2400">
                <a:solidFill>
                  <a:srgbClr val="10233D"/>
                </a:solidFill>
                <a:latin typeface="Segoe UI Semibold" panose="020B0702040204020203" pitchFamily="34" charset="0"/>
                <a:cs typeface="Segoe UI Semibold" panose="020B0702040204020203" pitchFamily="34" charset="0"/>
              </a:rPr>
            </a:br>
            <a:endParaRPr lang="en-US" sz="2400">
              <a:solidFill>
                <a:srgbClr val="10233D"/>
              </a:solidFill>
              <a:latin typeface="Segoe UI Semibold" panose="020B0702040204020203" pitchFamily="34" charset="0"/>
              <a:cs typeface="Segoe UI Semibold" panose="020B0702040204020203" pitchFamily="34" charset="0"/>
            </a:endParaRPr>
          </a:p>
          <a:p>
            <a:pPr marL="285750" indent="-285750">
              <a:spcBef>
                <a:spcPts val="600"/>
              </a:spcBef>
              <a:spcAft>
                <a:spcPts val="600"/>
              </a:spcAft>
              <a:buFont typeface="Arial" panose="020B0604020202020204" pitchFamily="34" charset="0"/>
              <a:buChar char="•"/>
            </a:pPr>
            <a:r>
              <a:rPr lang="en-US" sz="2400">
                <a:solidFill>
                  <a:srgbClr val="10233D"/>
                </a:solidFill>
                <a:latin typeface="Segoe UI Semibold" panose="020B0702040204020203" pitchFamily="34" charset="0"/>
                <a:cs typeface="Segoe UI Semibold" panose="020B0702040204020203" pitchFamily="34" charset="0"/>
              </a:rPr>
              <a:t>OpenAI ChatGPT Plus</a:t>
            </a:r>
          </a:p>
          <a:p>
            <a:pPr lvl="1">
              <a:spcBef>
                <a:spcPts val="600"/>
              </a:spcBef>
              <a:spcAft>
                <a:spcPts val="600"/>
              </a:spcAft>
            </a:pPr>
            <a:r>
              <a:rPr lang="en-GB" sz="2400">
                <a:solidFill>
                  <a:srgbClr val="10233D"/>
                </a:solidFill>
                <a:latin typeface="Segoe UI Semibold" panose="020B0702040204020203" pitchFamily="34" charset="0"/>
                <a:cs typeface="Segoe UI Semibold" panose="020B0702040204020203" pitchFamily="34" charset="0"/>
              </a:rPr>
              <a:t>    </a:t>
            </a:r>
            <a:r>
              <a:rPr lang="en-GB" sz="2400">
                <a:solidFill>
                  <a:srgbClr val="10233D"/>
                </a:solidFill>
                <a:latin typeface="Segoe UI" panose="020B0502040204020203" pitchFamily="34" charset="0"/>
                <a:cs typeface="Segoe UI" panose="020B0502040204020203" pitchFamily="34" charset="0"/>
              </a:rPr>
              <a:t>- Different subscription from API</a:t>
            </a:r>
          </a:p>
          <a:p>
            <a:pPr lvl="1">
              <a:spcBef>
                <a:spcPts val="600"/>
              </a:spcBef>
              <a:spcAft>
                <a:spcPts val="600"/>
              </a:spcAft>
            </a:pPr>
            <a:r>
              <a:rPr lang="en-GB" sz="2400">
                <a:solidFill>
                  <a:srgbClr val="10233D"/>
                </a:solidFill>
                <a:latin typeface="Segoe UI" panose="020B0502040204020203" pitchFamily="34" charset="0"/>
                <a:cs typeface="Segoe UI" panose="020B0502040204020203" pitchFamily="34" charset="0"/>
              </a:rPr>
              <a:t>    - $20/</a:t>
            </a:r>
            <a:r>
              <a:rPr lang="en-GB" sz="2400" err="1">
                <a:solidFill>
                  <a:srgbClr val="10233D"/>
                </a:solidFill>
                <a:latin typeface="Segoe UI" panose="020B0502040204020203" pitchFamily="34" charset="0"/>
                <a:cs typeface="Segoe UI" panose="020B0502040204020203" pitchFamily="34" charset="0"/>
              </a:rPr>
              <a:t>mo</a:t>
            </a:r>
            <a:endParaRPr lang="en-GB" sz="2400">
              <a:solidFill>
                <a:srgbClr val="10233D"/>
              </a:solidFill>
              <a:latin typeface="Segoe UI" panose="020B0502040204020203" pitchFamily="34" charset="0"/>
              <a:cs typeface="Segoe UI" panose="020B0502040204020203" pitchFamily="34" charset="0"/>
            </a:endParaRPr>
          </a:p>
          <a:p>
            <a:pPr lvl="1">
              <a:spcBef>
                <a:spcPts val="600"/>
              </a:spcBef>
              <a:spcAft>
                <a:spcPts val="600"/>
              </a:spcAft>
            </a:pPr>
            <a:r>
              <a:rPr lang="en-GB" sz="2400">
                <a:solidFill>
                  <a:srgbClr val="10233D"/>
                </a:solidFill>
                <a:latin typeface="Segoe UI" panose="020B0502040204020203" pitchFamily="34" charset="0"/>
                <a:cs typeface="Segoe UI" panose="020B0502040204020203" pitchFamily="34" charset="0"/>
              </a:rPr>
              <a:t>    - 80 messages every 3 hours on 4o, 40 on 4.</a:t>
            </a:r>
            <a:endParaRPr lang="en-US" sz="2400">
              <a:solidFill>
                <a:srgbClr val="10233D"/>
              </a:solidFill>
              <a:latin typeface="Segoe UI Semibold" panose="020B0702040204020203" pitchFamily="34" charset="0"/>
              <a:cs typeface="Segoe UI Semibold" panose="020B0702040204020203" pitchFamily="34" charset="0"/>
            </a:endParaRPr>
          </a:p>
        </p:txBody>
      </p:sp>
      <p:pic>
        <p:nvPicPr>
          <p:cNvPr id="3" name="Picture 2">
            <a:extLst>
              <a:ext uri="{FF2B5EF4-FFF2-40B4-BE49-F238E27FC236}">
                <a16:creationId xmlns:a16="http://schemas.microsoft.com/office/drawing/2014/main" id="{D83247BC-3DD2-4476-59BA-92F892ACBB7F}"/>
              </a:ext>
            </a:extLst>
          </p:cNvPr>
          <p:cNvPicPr>
            <a:picLocks noChangeAspect="1"/>
          </p:cNvPicPr>
          <p:nvPr/>
        </p:nvPicPr>
        <p:blipFill>
          <a:blip r:embed="rId3"/>
          <a:stretch>
            <a:fillRect/>
          </a:stretch>
        </p:blipFill>
        <p:spPr>
          <a:xfrm>
            <a:off x="509496" y="42776"/>
            <a:ext cx="761212" cy="1204237"/>
          </a:xfrm>
          <a:prstGeom prst="rect">
            <a:avLst/>
          </a:prstGeom>
        </p:spPr>
      </p:pic>
    </p:spTree>
    <p:extLst>
      <p:ext uri="{BB962C8B-B14F-4D97-AF65-F5344CB8AC3E}">
        <p14:creationId xmlns:p14="http://schemas.microsoft.com/office/powerpoint/2010/main" val="45537133"/>
      </p:ext>
    </p:extLst>
  </p:cSld>
  <p:clrMapOvr>
    <a:masterClrMapping/>
  </p:clrMapOvr>
  <p:transition spd="slow"/>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
                                            <p:txEl>
                                              <p:pRg st="1" end="1"/>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2">
                                            <p:txEl>
                                              <p:pRg st="2" end="2"/>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2">
                                            <p:txEl>
                                              <p:pRg st="3" end="3"/>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2">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
                                            <p:txEl>
                                              <p:pRg st="5" end="5"/>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2">
                                            <p:txEl>
                                              <p:pRg st="6" end="6"/>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2">
                                            <p:txEl>
                                              <p:pRg st="7" end="7"/>
                                            </p:txEl>
                                          </p:spTgt>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2">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4" name="Shape 454"/>
          <p:cNvSpPr/>
          <p:nvPr/>
        </p:nvSpPr>
        <p:spPr>
          <a:xfrm>
            <a:off x="266249" y="265404"/>
            <a:ext cx="11883829" cy="1654809"/>
          </a:xfrm>
          <a:prstGeom prst="rect">
            <a:avLst/>
          </a:prstGeom>
          <a:ln w="12700">
            <a:miter lim="400000"/>
          </a:ln>
          <a:extLst>
            <a:ext uri="{C572A759-6A51-4108-AA02-DFA0A04FC94B}">
              <ma14:wrappingTextBoxFlag xmlns:ma14="http://schemas.microsoft.com/office/mac/drawingml/2011/main" xmlns="" val="1"/>
            </a:ext>
          </a:extLst>
        </p:spPr>
        <p:txBody>
          <a:bodyPr lIns="91438" tIns="91438" rIns="91438" bIns="91438">
            <a:spAutoFit/>
          </a:bodyPr>
          <a:lstStyle>
            <a:lvl1pPr defTabSz="932563">
              <a:lnSpc>
                <a:spcPct val="90000"/>
              </a:lnSpc>
              <a:defRPr sz="5100" spc="-102">
                <a:solidFill>
                  <a:schemeClr val="accent1"/>
                </a:solidFill>
                <a:latin typeface="Segoe UI Light"/>
                <a:ea typeface="Segoe UI Light"/>
                <a:cs typeface="Segoe UI Light"/>
                <a:sym typeface="Segoe UI Light"/>
              </a:defRPr>
            </a:lvl1pPr>
          </a:lstStyle>
          <a:p>
            <a:br/>
            <a:endParaRPr/>
          </a:p>
        </p:txBody>
      </p:sp>
      <p:sp>
        <p:nvSpPr>
          <p:cNvPr id="4" name="Shape 263">
            <a:extLst>
              <a:ext uri="{FF2B5EF4-FFF2-40B4-BE49-F238E27FC236}">
                <a16:creationId xmlns:a16="http://schemas.microsoft.com/office/drawing/2014/main" id="{6091FD65-6788-E8A0-F8ED-651A2C370505}"/>
              </a:ext>
            </a:extLst>
          </p:cNvPr>
          <p:cNvSpPr/>
          <p:nvPr/>
        </p:nvSpPr>
        <p:spPr>
          <a:xfrm>
            <a:off x="2647" y="6456414"/>
            <a:ext cx="12433828" cy="548408"/>
          </a:xfrm>
          <a:prstGeom prst="rect">
            <a:avLst/>
          </a:prstGeom>
          <a:solidFill>
            <a:srgbClr val="10233D"/>
          </a:solidFill>
          <a:ln w="12700">
            <a:solidFill>
              <a:srgbClr val="65666B"/>
            </a:solidFill>
            <a:miter lim="400000"/>
          </a:ln>
        </p:spPr>
        <p:txBody>
          <a:bodyPr lIns="146304" tIns="146304" rIns="146304" bIns="146304" anchor="ctr"/>
          <a:lstStyle/>
          <a:p>
            <a:pPr defTabSz="776329">
              <a:lnSpc>
                <a:spcPct val="90000"/>
              </a:lnSpc>
              <a:defRPr sz="2400">
                <a:ln w="9525">
                  <a:solidFill>
                    <a:srgbClr val="FFFFFF">
                      <a:alpha val="0"/>
                    </a:srgbClr>
                  </a:solidFill>
                </a:ln>
                <a:solidFill>
                  <a:srgbClr val="FFFFFF"/>
                </a:solidFill>
                <a:latin typeface="Segoe UI Light"/>
                <a:ea typeface="Segoe UI Light"/>
                <a:cs typeface="Segoe UI Light"/>
                <a:sym typeface="Segoe UI Light"/>
              </a:defRPr>
            </a:pPr>
            <a:endParaRPr/>
          </a:p>
        </p:txBody>
      </p:sp>
      <p:sp>
        <p:nvSpPr>
          <p:cNvPr id="6" name="Shape 286">
            <a:extLst>
              <a:ext uri="{FF2B5EF4-FFF2-40B4-BE49-F238E27FC236}">
                <a16:creationId xmlns:a16="http://schemas.microsoft.com/office/drawing/2014/main" id="{E9237C96-B2B0-0A14-50B9-3889AD4E58F7}"/>
              </a:ext>
            </a:extLst>
          </p:cNvPr>
          <p:cNvSpPr/>
          <p:nvPr/>
        </p:nvSpPr>
        <p:spPr>
          <a:xfrm>
            <a:off x="2721294" y="6595161"/>
            <a:ext cx="7226474" cy="294639"/>
          </a:xfrm>
          <a:prstGeom prst="rect">
            <a:avLst/>
          </a:prstGeom>
          <a:ln w="12700">
            <a:miter lim="400000"/>
          </a:ln>
          <a:extLst>
            <a:ext uri="{C572A759-6A51-4108-AA02-DFA0A04FC94B}">
              <ma14:wrappingTextBoxFlag xmlns:ma14="http://schemas.microsoft.com/office/mac/drawingml/2011/main" xmlns="" val="1"/>
            </a:ext>
          </a:extLst>
        </p:spPr>
        <p:txBody>
          <a:bodyPr lIns="45718" tIns="45718" rIns="45718" bIns="45718">
            <a:spAutoFit/>
          </a:bodyPr>
          <a:lstStyle/>
          <a:p>
            <a:pPr algn="ctr" defTabSz="914400">
              <a:spcBef>
                <a:spcPts val="300"/>
              </a:spcBef>
              <a:defRPr sz="1300">
                <a:solidFill>
                  <a:srgbClr val="FFFFFF"/>
                </a:solidFill>
                <a:latin typeface="Segoe UI Light"/>
                <a:ea typeface="Segoe UI Light"/>
                <a:cs typeface="Segoe UI Light"/>
                <a:sym typeface="Segoe UI Light"/>
              </a:defRPr>
            </a:pPr>
            <a:r>
              <a:rPr lang="en-US">
                <a:latin typeface="Consolas" panose="020B0609020204030204" pitchFamily="49" charset="0"/>
              </a:rPr>
              <a:t>AI at Work</a:t>
            </a:r>
          </a:p>
        </p:txBody>
      </p:sp>
      <p:sp>
        <p:nvSpPr>
          <p:cNvPr id="7" name="Shape 440">
            <a:extLst>
              <a:ext uri="{FF2B5EF4-FFF2-40B4-BE49-F238E27FC236}">
                <a16:creationId xmlns:a16="http://schemas.microsoft.com/office/drawing/2014/main" id="{C4F346A2-7352-87F6-0411-4A08358B6E92}"/>
              </a:ext>
            </a:extLst>
          </p:cNvPr>
          <p:cNvSpPr txBox="1">
            <a:spLocks/>
          </p:cNvSpPr>
          <p:nvPr/>
        </p:nvSpPr>
        <p:spPr>
          <a:xfrm>
            <a:off x="266249" y="265404"/>
            <a:ext cx="11883829" cy="946145"/>
          </a:xfrm>
          <a:prstGeom prst="rect">
            <a:avLst/>
          </a:prstGeom>
          <a:ln w="12700">
            <a:miter lim="400000"/>
          </a:ln>
          <a:extLst>
            <a:ext uri="{C572A759-6A51-4108-AA02-DFA0A04FC94B}">
              <ma14:wrappingTextBoxFlag xmlns:ma14="http://schemas.microsoft.com/office/mac/drawingml/2011/main" xmlns="" val="1"/>
            </a:ext>
          </a:extLst>
        </p:spPr>
        <p:txBody>
          <a:bodyPr lIns="0" tIns="0" rIns="0" bIns="0" anchor="t">
            <a:normAutofit/>
          </a:bodyPr>
          <a:lstStyle>
            <a:lvl1pPr marL="0" marR="0" indent="0" algn="l" defTabSz="932563" rtl="0" latinLnBrk="0">
              <a:lnSpc>
                <a:spcPct val="90000"/>
              </a:lnSpc>
              <a:spcBef>
                <a:spcPts val="0"/>
              </a:spcBef>
              <a:spcAft>
                <a:spcPts val="0"/>
              </a:spcAft>
              <a:buClrTx/>
              <a:buSzTx/>
              <a:buFontTx/>
              <a:buNone/>
              <a:tabLst/>
              <a:defRPr sz="4800" b="0" i="0" u="none" strike="noStrike" cap="none" spc="-200" baseline="0">
                <a:ln>
                  <a:noFill/>
                </a:ln>
                <a:solidFill>
                  <a:schemeClr val="accent5"/>
                </a:solidFill>
                <a:uFillTx/>
                <a:latin typeface="Segoe UI Light"/>
                <a:ea typeface="Segoe UI Light"/>
                <a:cs typeface="Segoe UI Light"/>
                <a:sym typeface="Segoe UI Light"/>
              </a:defRPr>
            </a:lvl1pPr>
            <a:lvl2pPr marL="0" marR="0" indent="0" algn="l" defTabSz="931316" rtl="0" latinLnBrk="0">
              <a:lnSpc>
                <a:spcPct val="90000"/>
              </a:lnSpc>
              <a:spcBef>
                <a:spcPts val="0"/>
              </a:spcBef>
              <a:spcAft>
                <a:spcPts val="0"/>
              </a:spcAft>
              <a:buClrTx/>
              <a:buSzTx/>
              <a:buFontTx/>
              <a:buNone/>
              <a:tabLst/>
              <a:defRPr sz="4400" b="0" i="0" u="none" strike="noStrike" cap="none" spc="0" baseline="0">
                <a:ln>
                  <a:noFill/>
                </a:ln>
                <a:solidFill>
                  <a:srgbClr val="000000"/>
                </a:solidFill>
                <a:uFillTx/>
                <a:latin typeface="Calibri"/>
                <a:ea typeface="Calibri"/>
                <a:cs typeface="Calibri"/>
                <a:sym typeface="Calibri"/>
              </a:defRPr>
            </a:lvl2pPr>
            <a:lvl3pPr marL="0" marR="0" indent="0" algn="l" defTabSz="931316" rtl="0" latinLnBrk="0">
              <a:lnSpc>
                <a:spcPct val="90000"/>
              </a:lnSpc>
              <a:spcBef>
                <a:spcPts val="0"/>
              </a:spcBef>
              <a:spcAft>
                <a:spcPts val="0"/>
              </a:spcAft>
              <a:buClrTx/>
              <a:buSzTx/>
              <a:buFontTx/>
              <a:buNone/>
              <a:tabLst/>
              <a:defRPr sz="4400" b="0" i="0" u="none" strike="noStrike" cap="none" spc="0" baseline="0">
                <a:ln>
                  <a:noFill/>
                </a:ln>
                <a:solidFill>
                  <a:srgbClr val="000000"/>
                </a:solidFill>
                <a:uFillTx/>
                <a:latin typeface="Calibri"/>
                <a:ea typeface="Calibri"/>
                <a:cs typeface="Calibri"/>
                <a:sym typeface="Calibri"/>
              </a:defRPr>
            </a:lvl3pPr>
            <a:lvl4pPr marL="0" marR="0" indent="0" algn="l" defTabSz="931316" rtl="0" latinLnBrk="0">
              <a:lnSpc>
                <a:spcPct val="90000"/>
              </a:lnSpc>
              <a:spcBef>
                <a:spcPts val="0"/>
              </a:spcBef>
              <a:spcAft>
                <a:spcPts val="0"/>
              </a:spcAft>
              <a:buClrTx/>
              <a:buSzTx/>
              <a:buFontTx/>
              <a:buNone/>
              <a:tabLst/>
              <a:defRPr sz="4400" b="0" i="0" u="none" strike="noStrike" cap="none" spc="0" baseline="0">
                <a:ln>
                  <a:noFill/>
                </a:ln>
                <a:solidFill>
                  <a:srgbClr val="000000"/>
                </a:solidFill>
                <a:uFillTx/>
                <a:latin typeface="Calibri"/>
                <a:ea typeface="Calibri"/>
                <a:cs typeface="Calibri"/>
                <a:sym typeface="Calibri"/>
              </a:defRPr>
            </a:lvl4pPr>
            <a:lvl5pPr marL="0" marR="0" indent="0" algn="l" defTabSz="931316" rtl="0" latinLnBrk="0">
              <a:lnSpc>
                <a:spcPct val="90000"/>
              </a:lnSpc>
              <a:spcBef>
                <a:spcPts val="0"/>
              </a:spcBef>
              <a:spcAft>
                <a:spcPts val="0"/>
              </a:spcAft>
              <a:buClrTx/>
              <a:buSzTx/>
              <a:buFontTx/>
              <a:buNone/>
              <a:tabLst/>
              <a:defRPr sz="4400" b="0" i="0" u="none" strike="noStrike" cap="none" spc="0" baseline="0">
                <a:ln>
                  <a:noFill/>
                </a:ln>
                <a:solidFill>
                  <a:srgbClr val="000000"/>
                </a:solidFill>
                <a:uFillTx/>
                <a:latin typeface="Calibri"/>
                <a:ea typeface="Calibri"/>
                <a:cs typeface="Calibri"/>
                <a:sym typeface="Calibri"/>
              </a:defRPr>
            </a:lvl5pPr>
            <a:lvl6pPr marL="0" marR="0" indent="0" algn="l" defTabSz="931316" rtl="0" latinLnBrk="0">
              <a:lnSpc>
                <a:spcPct val="90000"/>
              </a:lnSpc>
              <a:spcBef>
                <a:spcPts val="0"/>
              </a:spcBef>
              <a:spcAft>
                <a:spcPts val="0"/>
              </a:spcAft>
              <a:buClrTx/>
              <a:buSzTx/>
              <a:buFontTx/>
              <a:buNone/>
              <a:tabLst/>
              <a:defRPr sz="4400" b="0" i="0" u="none" strike="noStrike" cap="none" spc="0" baseline="0">
                <a:ln>
                  <a:noFill/>
                </a:ln>
                <a:solidFill>
                  <a:srgbClr val="000000"/>
                </a:solidFill>
                <a:uFillTx/>
                <a:latin typeface="Calibri"/>
                <a:ea typeface="Calibri"/>
                <a:cs typeface="Calibri"/>
                <a:sym typeface="Calibri"/>
              </a:defRPr>
            </a:lvl6pPr>
            <a:lvl7pPr marL="0" marR="0" indent="0" algn="l" defTabSz="931316" rtl="0" latinLnBrk="0">
              <a:lnSpc>
                <a:spcPct val="90000"/>
              </a:lnSpc>
              <a:spcBef>
                <a:spcPts val="0"/>
              </a:spcBef>
              <a:spcAft>
                <a:spcPts val="0"/>
              </a:spcAft>
              <a:buClrTx/>
              <a:buSzTx/>
              <a:buFontTx/>
              <a:buNone/>
              <a:tabLst/>
              <a:defRPr sz="4400" b="0" i="0" u="none" strike="noStrike" cap="none" spc="0" baseline="0">
                <a:ln>
                  <a:noFill/>
                </a:ln>
                <a:solidFill>
                  <a:srgbClr val="000000"/>
                </a:solidFill>
                <a:uFillTx/>
                <a:latin typeface="Calibri"/>
                <a:ea typeface="Calibri"/>
                <a:cs typeface="Calibri"/>
                <a:sym typeface="Calibri"/>
              </a:defRPr>
            </a:lvl7pPr>
            <a:lvl8pPr marL="0" marR="0" indent="0" algn="l" defTabSz="931316" rtl="0" latinLnBrk="0">
              <a:lnSpc>
                <a:spcPct val="90000"/>
              </a:lnSpc>
              <a:spcBef>
                <a:spcPts val="0"/>
              </a:spcBef>
              <a:spcAft>
                <a:spcPts val="0"/>
              </a:spcAft>
              <a:buClrTx/>
              <a:buSzTx/>
              <a:buFontTx/>
              <a:buNone/>
              <a:tabLst/>
              <a:defRPr sz="4400" b="0" i="0" u="none" strike="noStrike" cap="none" spc="0" baseline="0">
                <a:ln>
                  <a:noFill/>
                </a:ln>
                <a:solidFill>
                  <a:srgbClr val="000000"/>
                </a:solidFill>
                <a:uFillTx/>
                <a:latin typeface="Calibri"/>
                <a:ea typeface="Calibri"/>
                <a:cs typeface="Calibri"/>
                <a:sym typeface="Calibri"/>
              </a:defRPr>
            </a:lvl8pPr>
            <a:lvl9pPr marL="0" marR="0" indent="0" algn="l" defTabSz="931316" rtl="0" latinLnBrk="0">
              <a:lnSpc>
                <a:spcPct val="90000"/>
              </a:lnSpc>
              <a:spcBef>
                <a:spcPts val="0"/>
              </a:spcBef>
              <a:spcAft>
                <a:spcPts val="0"/>
              </a:spcAft>
              <a:buClrTx/>
              <a:buSzTx/>
              <a:buFontTx/>
              <a:buNone/>
              <a:tabLst/>
              <a:defRPr sz="4400" b="0" i="0" u="none" strike="noStrike" cap="none" spc="0" baseline="0">
                <a:ln>
                  <a:noFill/>
                </a:ln>
                <a:solidFill>
                  <a:srgbClr val="000000"/>
                </a:solidFill>
                <a:uFillTx/>
                <a:latin typeface="Calibri"/>
                <a:ea typeface="Calibri"/>
                <a:cs typeface="Calibri"/>
                <a:sym typeface="Calibri"/>
              </a:defRPr>
            </a:lvl9pPr>
          </a:lstStyle>
          <a:p>
            <a:pPr hangingPunct="1"/>
            <a:r>
              <a:rPr lang="en-US"/>
              <a:t>          </a:t>
            </a:r>
            <a:r>
              <a:rPr lang="en-US">
                <a:solidFill>
                  <a:srgbClr val="10233D"/>
                </a:solidFill>
                <a:latin typeface="Segoe UI Semibold" panose="020B0702040204020203" pitchFamily="34" charset="0"/>
                <a:cs typeface="Segoe UI Semibold" panose="020B0702040204020203" pitchFamily="34" charset="0"/>
              </a:rPr>
              <a:t>API Cost</a:t>
            </a:r>
          </a:p>
        </p:txBody>
      </p:sp>
      <p:sp>
        <p:nvSpPr>
          <p:cNvPr id="2" name="Rectangle 1">
            <a:extLst>
              <a:ext uri="{FF2B5EF4-FFF2-40B4-BE49-F238E27FC236}">
                <a16:creationId xmlns:a16="http://schemas.microsoft.com/office/drawing/2014/main" id="{BB3073CC-D61D-8526-A8C7-9FAB7371DEBE}"/>
              </a:ext>
            </a:extLst>
          </p:cNvPr>
          <p:cNvSpPr/>
          <p:nvPr/>
        </p:nvSpPr>
        <p:spPr>
          <a:xfrm>
            <a:off x="467695" y="1858059"/>
            <a:ext cx="11048444" cy="3600986"/>
          </a:xfrm>
          <a:prstGeom prst="rect">
            <a:avLst/>
          </a:prstGeom>
        </p:spPr>
        <p:txBody>
          <a:bodyPr wrap="square">
            <a:spAutoFit/>
          </a:bodyPr>
          <a:lstStyle/>
          <a:p>
            <a:pPr marL="285750" indent="-285750">
              <a:spcBef>
                <a:spcPts val="600"/>
              </a:spcBef>
              <a:spcAft>
                <a:spcPts val="600"/>
              </a:spcAft>
              <a:buFont typeface="Arial" panose="020B0604020202020204" pitchFamily="34" charset="0"/>
              <a:buChar char="•"/>
            </a:pPr>
            <a:r>
              <a:rPr lang="en-US" sz="2400">
                <a:solidFill>
                  <a:srgbClr val="10233D"/>
                </a:solidFill>
                <a:latin typeface="Segoe UI Semibold" panose="020B0702040204020203" pitchFamily="34" charset="0"/>
                <a:cs typeface="Segoe UI Semibold" panose="020B0702040204020203" pitchFamily="34" charset="0"/>
              </a:rPr>
              <a:t>Claude Opus – 200,000 token context</a:t>
            </a:r>
          </a:p>
          <a:p>
            <a:pPr lvl="1">
              <a:spcBef>
                <a:spcPts val="600"/>
              </a:spcBef>
              <a:spcAft>
                <a:spcPts val="600"/>
              </a:spcAft>
            </a:pPr>
            <a:r>
              <a:rPr lang="en-US" sz="2400">
                <a:solidFill>
                  <a:srgbClr val="10233D"/>
                </a:solidFill>
                <a:latin typeface="Segoe UI Semibold" panose="020B0702040204020203" pitchFamily="34" charset="0"/>
                <a:cs typeface="Segoe UI Semibold" panose="020B0702040204020203" pitchFamily="34" charset="0"/>
              </a:rPr>
              <a:t>    </a:t>
            </a:r>
            <a:r>
              <a:rPr lang="en-GB" sz="2400">
                <a:solidFill>
                  <a:srgbClr val="10233D"/>
                </a:solidFill>
                <a:latin typeface="Segoe UI" panose="020B0502040204020203" pitchFamily="34" charset="0"/>
                <a:cs typeface="Segoe UI" panose="020B0502040204020203" pitchFamily="34" charset="0"/>
              </a:rPr>
              <a:t>Input:    $15 / million tokens</a:t>
            </a:r>
          </a:p>
          <a:p>
            <a:pPr lvl="1">
              <a:spcBef>
                <a:spcPts val="600"/>
              </a:spcBef>
              <a:spcAft>
                <a:spcPts val="600"/>
              </a:spcAft>
            </a:pPr>
            <a:r>
              <a:rPr lang="en-GB" sz="2400">
                <a:solidFill>
                  <a:srgbClr val="10233D"/>
                </a:solidFill>
                <a:latin typeface="Segoe UI" panose="020B0502040204020203" pitchFamily="34" charset="0"/>
                <a:cs typeface="Segoe UI" panose="020B0502040204020203" pitchFamily="34" charset="0"/>
              </a:rPr>
              <a:t>    Output: $75 / million tokens</a:t>
            </a:r>
          </a:p>
          <a:p>
            <a:pPr lvl="1">
              <a:spcBef>
                <a:spcPts val="600"/>
              </a:spcBef>
              <a:spcAft>
                <a:spcPts val="600"/>
              </a:spcAft>
            </a:pPr>
            <a:endParaRPr lang="en-GB" sz="2400">
              <a:solidFill>
                <a:srgbClr val="10233D"/>
              </a:solidFill>
              <a:latin typeface="Segoe UI" panose="020B0502040204020203" pitchFamily="34" charset="0"/>
              <a:cs typeface="Segoe UI" panose="020B0502040204020203" pitchFamily="34" charset="0"/>
            </a:endParaRPr>
          </a:p>
          <a:p>
            <a:pPr marL="285750" indent="-285750">
              <a:spcBef>
                <a:spcPts val="600"/>
              </a:spcBef>
              <a:spcAft>
                <a:spcPts val="600"/>
              </a:spcAft>
              <a:buFont typeface="Arial" panose="020B0604020202020204" pitchFamily="34" charset="0"/>
              <a:buChar char="•"/>
            </a:pPr>
            <a:r>
              <a:rPr lang="en-US" sz="2400">
                <a:solidFill>
                  <a:srgbClr val="10233D"/>
                </a:solidFill>
                <a:latin typeface="Segoe UI Semibold" panose="020B0702040204020203" pitchFamily="34" charset="0"/>
                <a:cs typeface="Segoe UI Semibold" panose="020B0702040204020203" pitchFamily="34" charset="0"/>
              </a:rPr>
              <a:t>OpenAI API 4o – 128,000 token context</a:t>
            </a:r>
          </a:p>
          <a:p>
            <a:pPr lvl="1">
              <a:spcBef>
                <a:spcPts val="600"/>
              </a:spcBef>
              <a:spcAft>
                <a:spcPts val="600"/>
              </a:spcAft>
            </a:pPr>
            <a:r>
              <a:rPr lang="en-US" sz="2400">
                <a:solidFill>
                  <a:srgbClr val="10233D"/>
                </a:solidFill>
                <a:latin typeface="Segoe UI Semibold" panose="020B0702040204020203" pitchFamily="34" charset="0"/>
                <a:cs typeface="Segoe UI Semibold" panose="020B0702040204020203" pitchFamily="34" charset="0"/>
              </a:rPr>
              <a:t>    </a:t>
            </a:r>
            <a:r>
              <a:rPr lang="en-GB" sz="2400">
                <a:solidFill>
                  <a:srgbClr val="10233D"/>
                </a:solidFill>
                <a:latin typeface="Segoe UI" panose="020B0502040204020203" pitchFamily="34" charset="0"/>
                <a:cs typeface="Segoe UI" panose="020B0502040204020203" pitchFamily="34" charset="0"/>
              </a:rPr>
              <a:t>Input:    $5 / million tokens</a:t>
            </a:r>
          </a:p>
          <a:p>
            <a:pPr lvl="1">
              <a:spcBef>
                <a:spcPts val="600"/>
              </a:spcBef>
              <a:spcAft>
                <a:spcPts val="600"/>
              </a:spcAft>
            </a:pPr>
            <a:r>
              <a:rPr lang="en-GB" sz="2400">
                <a:solidFill>
                  <a:srgbClr val="10233D"/>
                </a:solidFill>
                <a:latin typeface="Segoe UI" panose="020B0502040204020203" pitchFamily="34" charset="0"/>
                <a:cs typeface="Segoe UI" panose="020B0502040204020203" pitchFamily="34" charset="0"/>
              </a:rPr>
              <a:t>    Output: $15 / million tokens</a:t>
            </a:r>
          </a:p>
        </p:txBody>
      </p:sp>
      <p:pic>
        <p:nvPicPr>
          <p:cNvPr id="3" name="Picture 2">
            <a:extLst>
              <a:ext uri="{FF2B5EF4-FFF2-40B4-BE49-F238E27FC236}">
                <a16:creationId xmlns:a16="http://schemas.microsoft.com/office/drawing/2014/main" id="{86296163-340B-C368-F5CA-7FF1C78D91C4}"/>
              </a:ext>
            </a:extLst>
          </p:cNvPr>
          <p:cNvPicPr>
            <a:picLocks noChangeAspect="1"/>
          </p:cNvPicPr>
          <p:nvPr/>
        </p:nvPicPr>
        <p:blipFill>
          <a:blip r:embed="rId3"/>
          <a:stretch>
            <a:fillRect/>
          </a:stretch>
        </p:blipFill>
        <p:spPr>
          <a:xfrm>
            <a:off x="509496" y="42776"/>
            <a:ext cx="761212" cy="1204237"/>
          </a:xfrm>
          <a:prstGeom prst="rect">
            <a:avLst/>
          </a:prstGeom>
        </p:spPr>
      </p:pic>
    </p:spTree>
    <p:extLst>
      <p:ext uri="{BB962C8B-B14F-4D97-AF65-F5344CB8AC3E}">
        <p14:creationId xmlns:p14="http://schemas.microsoft.com/office/powerpoint/2010/main" val="2597402325"/>
      </p:ext>
    </p:extLst>
  </p:cSld>
  <p:clrMapOvr>
    <a:masterClrMapping/>
  </p:clrMapOvr>
  <p:transition spd="slow"/>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
                                            <p:txEl>
                                              <p:pRg st="1" end="1"/>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
                                            <p:txEl>
                                              <p:pRg st="4" end="4"/>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2">
                                            <p:txEl>
                                              <p:pRg st="5" end="5"/>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2">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4" name="Shape 454"/>
          <p:cNvSpPr/>
          <p:nvPr/>
        </p:nvSpPr>
        <p:spPr>
          <a:xfrm>
            <a:off x="266249" y="265404"/>
            <a:ext cx="11883829" cy="1654809"/>
          </a:xfrm>
          <a:prstGeom prst="rect">
            <a:avLst/>
          </a:prstGeom>
          <a:ln w="12700">
            <a:miter lim="400000"/>
          </a:ln>
          <a:extLst>
            <a:ext uri="{C572A759-6A51-4108-AA02-DFA0A04FC94B}">
              <ma14:wrappingTextBoxFlag xmlns:ma14="http://schemas.microsoft.com/office/mac/drawingml/2011/main" xmlns="" val="1"/>
            </a:ext>
          </a:extLst>
        </p:spPr>
        <p:txBody>
          <a:bodyPr lIns="91438" tIns="91438" rIns="91438" bIns="91438">
            <a:spAutoFit/>
          </a:bodyPr>
          <a:lstStyle>
            <a:lvl1pPr defTabSz="932563">
              <a:lnSpc>
                <a:spcPct val="90000"/>
              </a:lnSpc>
              <a:defRPr sz="5100" spc="-102">
                <a:solidFill>
                  <a:schemeClr val="accent1"/>
                </a:solidFill>
                <a:latin typeface="Segoe UI Light"/>
                <a:ea typeface="Segoe UI Light"/>
                <a:cs typeface="Segoe UI Light"/>
                <a:sym typeface="Segoe UI Light"/>
              </a:defRPr>
            </a:lvl1pPr>
          </a:lstStyle>
          <a:p>
            <a:br/>
            <a:endParaRPr/>
          </a:p>
        </p:txBody>
      </p:sp>
      <p:sp>
        <p:nvSpPr>
          <p:cNvPr id="4" name="Shape 263">
            <a:extLst>
              <a:ext uri="{FF2B5EF4-FFF2-40B4-BE49-F238E27FC236}">
                <a16:creationId xmlns:a16="http://schemas.microsoft.com/office/drawing/2014/main" id="{6091FD65-6788-E8A0-F8ED-651A2C370505}"/>
              </a:ext>
            </a:extLst>
          </p:cNvPr>
          <p:cNvSpPr/>
          <p:nvPr/>
        </p:nvSpPr>
        <p:spPr>
          <a:xfrm>
            <a:off x="2647" y="6456414"/>
            <a:ext cx="12433828" cy="548408"/>
          </a:xfrm>
          <a:prstGeom prst="rect">
            <a:avLst/>
          </a:prstGeom>
          <a:solidFill>
            <a:srgbClr val="10233D"/>
          </a:solidFill>
          <a:ln w="12700">
            <a:solidFill>
              <a:srgbClr val="65666B"/>
            </a:solidFill>
            <a:miter lim="400000"/>
          </a:ln>
        </p:spPr>
        <p:txBody>
          <a:bodyPr lIns="146304" tIns="146304" rIns="146304" bIns="146304" anchor="ctr"/>
          <a:lstStyle/>
          <a:p>
            <a:pPr defTabSz="776329">
              <a:lnSpc>
                <a:spcPct val="90000"/>
              </a:lnSpc>
              <a:defRPr sz="2400">
                <a:ln w="9525">
                  <a:solidFill>
                    <a:srgbClr val="FFFFFF">
                      <a:alpha val="0"/>
                    </a:srgbClr>
                  </a:solidFill>
                </a:ln>
                <a:solidFill>
                  <a:srgbClr val="FFFFFF"/>
                </a:solidFill>
                <a:latin typeface="Segoe UI Light"/>
                <a:ea typeface="Segoe UI Light"/>
                <a:cs typeface="Segoe UI Light"/>
                <a:sym typeface="Segoe UI Light"/>
              </a:defRPr>
            </a:pPr>
            <a:endParaRPr/>
          </a:p>
        </p:txBody>
      </p:sp>
      <p:sp>
        <p:nvSpPr>
          <p:cNvPr id="6" name="Shape 286">
            <a:extLst>
              <a:ext uri="{FF2B5EF4-FFF2-40B4-BE49-F238E27FC236}">
                <a16:creationId xmlns:a16="http://schemas.microsoft.com/office/drawing/2014/main" id="{E9237C96-B2B0-0A14-50B9-3889AD4E58F7}"/>
              </a:ext>
            </a:extLst>
          </p:cNvPr>
          <p:cNvSpPr/>
          <p:nvPr/>
        </p:nvSpPr>
        <p:spPr>
          <a:xfrm>
            <a:off x="2721294" y="6595161"/>
            <a:ext cx="7226474" cy="294639"/>
          </a:xfrm>
          <a:prstGeom prst="rect">
            <a:avLst/>
          </a:prstGeom>
          <a:ln w="12700">
            <a:miter lim="400000"/>
          </a:ln>
          <a:extLst>
            <a:ext uri="{C572A759-6A51-4108-AA02-DFA0A04FC94B}">
              <ma14:wrappingTextBoxFlag xmlns:ma14="http://schemas.microsoft.com/office/mac/drawingml/2011/main" xmlns="" val="1"/>
            </a:ext>
          </a:extLst>
        </p:spPr>
        <p:txBody>
          <a:bodyPr lIns="45718" tIns="45718" rIns="45718" bIns="45718">
            <a:spAutoFit/>
          </a:bodyPr>
          <a:lstStyle/>
          <a:p>
            <a:pPr algn="ctr" defTabSz="914400">
              <a:spcBef>
                <a:spcPts val="300"/>
              </a:spcBef>
              <a:defRPr sz="1300">
                <a:solidFill>
                  <a:srgbClr val="FFFFFF"/>
                </a:solidFill>
                <a:latin typeface="Segoe UI Light"/>
                <a:ea typeface="Segoe UI Light"/>
                <a:cs typeface="Segoe UI Light"/>
                <a:sym typeface="Segoe UI Light"/>
              </a:defRPr>
            </a:pPr>
            <a:r>
              <a:rPr lang="en-US">
                <a:latin typeface="Consolas" panose="020B0609020204030204" pitchFamily="49" charset="0"/>
              </a:rPr>
              <a:t>AI at Work</a:t>
            </a:r>
          </a:p>
        </p:txBody>
      </p:sp>
      <p:sp>
        <p:nvSpPr>
          <p:cNvPr id="7" name="Shape 440">
            <a:extLst>
              <a:ext uri="{FF2B5EF4-FFF2-40B4-BE49-F238E27FC236}">
                <a16:creationId xmlns:a16="http://schemas.microsoft.com/office/drawing/2014/main" id="{C4F346A2-7352-87F6-0411-4A08358B6E92}"/>
              </a:ext>
            </a:extLst>
          </p:cNvPr>
          <p:cNvSpPr txBox="1">
            <a:spLocks/>
          </p:cNvSpPr>
          <p:nvPr/>
        </p:nvSpPr>
        <p:spPr>
          <a:xfrm>
            <a:off x="266249" y="265404"/>
            <a:ext cx="11883829" cy="946145"/>
          </a:xfrm>
          <a:prstGeom prst="rect">
            <a:avLst/>
          </a:prstGeom>
          <a:ln w="12700">
            <a:miter lim="400000"/>
          </a:ln>
          <a:extLst>
            <a:ext uri="{C572A759-6A51-4108-AA02-DFA0A04FC94B}">
              <ma14:wrappingTextBoxFlag xmlns:ma14="http://schemas.microsoft.com/office/mac/drawingml/2011/main" xmlns="" val="1"/>
            </a:ext>
          </a:extLst>
        </p:spPr>
        <p:txBody>
          <a:bodyPr lIns="0" tIns="0" rIns="0" bIns="0" anchor="t">
            <a:normAutofit/>
          </a:bodyPr>
          <a:lstStyle>
            <a:lvl1pPr marL="0" marR="0" indent="0" algn="l" defTabSz="932563" rtl="0" latinLnBrk="0">
              <a:lnSpc>
                <a:spcPct val="90000"/>
              </a:lnSpc>
              <a:spcBef>
                <a:spcPts val="0"/>
              </a:spcBef>
              <a:spcAft>
                <a:spcPts val="0"/>
              </a:spcAft>
              <a:buClrTx/>
              <a:buSzTx/>
              <a:buFontTx/>
              <a:buNone/>
              <a:tabLst/>
              <a:defRPr sz="4800" b="0" i="0" u="none" strike="noStrike" cap="none" spc="-200" baseline="0">
                <a:ln>
                  <a:noFill/>
                </a:ln>
                <a:solidFill>
                  <a:schemeClr val="accent5"/>
                </a:solidFill>
                <a:uFillTx/>
                <a:latin typeface="Segoe UI Light"/>
                <a:ea typeface="Segoe UI Light"/>
                <a:cs typeface="Segoe UI Light"/>
                <a:sym typeface="Segoe UI Light"/>
              </a:defRPr>
            </a:lvl1pPr>
            <a:lvl2pPr marL="0" marR="0" indent="0" algn="l" defTabSz="931316" rtl="0" latinLnBrk="0">
              <a:lnSpc>
                <a:spcPct val="90000"/>
              </a:lnSpc>
              <a:spcBef>
                <a:spcPts val="0"/>
              </a:spcBef>
              <a:spcAft>
                <a:spcPts val="0"/>
              </a:spcAft>
              <a:buClrTx/>
              <a:buSzTx/>
              <a:buFontTx/>
              <a:buNone/>
              <a:tabLst/>
              <a:defRPr sz="4400" b="0" i="0" u="none" strike="noStrike" cap="none" spc="0" baseline="0">
                <a:ln>
                  <a:noFill/>
                </a:ln>
                <a:solidFill>
                  <a:srgbClr val="000000"/>
                </a:solidFill>
                <a:uFillTx/>
                <a:latin typeface="Calibri"/>
                <a:ea typeface="Calibri"/>
                <a:cs typeface="Calibri"/>
                <a:sym typeface="Calibri"/>
              </a:defRPr>
            </a:lvl2pPr>
            <a:lvl3pPr marL="0" marR="0" indent="0" algn="l" defTabSz="931316" rtl="0" latinLnBrk="0">
              <a:lnSpc>
                <a:spcPct val="90000"/>
              </a:lnSpc>
              <a:spcBef>
                <a:spcPts val="0"/>
              </a:spcBef>
              <a:spcAft>
                <a:spcPts val="0"/>
              </a:spcAft>
              <a:buClrTx/>
              <a:buSzTx/>
              <a:buFontTx/>
              <a:buNone/>
              <a:tabLst/>
              <a:defRPr sz="4400" b="0" i="0" u="none" strike="noStrike" cap="none" spc="0" baseline="0">
                <a:ln>
                  <a:noFill/>
                </a:ln>
                <a:solidFill>
                  <a:srgbClr val="000000"/>
                </a:solidFill>
                <a:uFillTx/>
                <a:latin typeface="Calibri"/>
                <a:ea typeface="Calibri"/>
                <a:cs typeface="Calibri"/>
                <a:sym typeface="Calibri"/>
              </a:defRPr>
            </a:lvl3pPr>
            <a:lvl4pPr marL="0" marR="0" indent="0" algn="l" defTabSz="931316" rtl="0" latinLnBrk="0">
              <a:lnSpc>
                <a:spcPct val="90000"/>
              </a:lnSpc>
              <a:spcBef>
                <a:spcPts val="0"/>
              </a:spcBef>
              <a:spcAft>
                <a:spcPts val="0"/>
              </a:spcAft>
              <a:buClrTx/>
              <a:buSzTx/>
              <a:buFontTx/>
              <a:buNone/>
              <a:tabLst/>
              <a:defRPr sz="4400" b="0" i="0" u="none" strike="noStrike" cap="none" spc="0" baseline="0">
                <a:ln>
                  <a:noFill/>
                </a:ln>
                <a:solidFill>
                  <a:srgbClr val="000000"/>
                </a:solidFill>
                <a:uFillTx/>
                <a:latin typeface="Calibri"/>
                <a:ea typeface="Calibri"/>
                <a:cs typeface="Calibri"/>
                <a:sym typeface="Calibri"/>
              </a:defRPr>
            </a:lvl4pPr>
            <a:lvl5pPr marL="0" marR="0" indent="0" algn="l" defTabSz="931316" rtl="0" latinLnBrk="0">
              <a:lnSpc>
                <a:spcPct val="90000"/>
              </a:lnSpc>
              <a:spcBef>
                <a:spcPts val="0"/>
              </a:spcBef>
              <a:spcAft>
                <a:spcPts val="0"/>
              </a:spcAft>
              <a:buClrTx/>
              <a:buSzTx/>
              <a:buFontTx/>
              <a:buNone/>
              <a:tabLst/>
              <a:defRPr sz="4400" b="0" i="0" u="none" strike="noStrike" cap="none" spc="0" baseline="0">
                <a:ln>
                  <a:noFill/>
                </a:ln>
                <a:solidFill>
                  <a:srgbClr val="000000"/>
                </a:solidFill>
                <a:uFillTx/>
                <a:latin typeface="Calibri"/>
                <a:ea typeface="Calibri"/>
                <a:cs typeface="Calibri"/>
                <a:sym typeface="Calibri"/>
              </a:defRPr>
            </a:lvl5pPr>
            <a:lvl6pPr marL="0" marR="0" indent="0" algn="l" defTabSz="931316" rtl="0" latinLnBrk="0">
              <a:lnSpc>
                <a:spcPct val="90000"/>
              </a:lnSpc>
              <a:spcBef>
                <a:spcPts val="0"/>
              </a:spcBef>
              <a:spcAft>
                <a:spcPts val="0"/>
              </a:spcAft>
              <a:buClrTx/>
              <a:buSzTx/>
              <a:buFontTx/>
              <a:buNone/>
              <a:tabLst/>
              <a:defRPr sz="4400" b="0" i="0" u="none" strike="noStrike" cap="none" spc="0" baseline="0">
                <a:ln>
                  <a:noFill/>
                </a:ln>
                <a:solidFill>
                  <a:srgbClr val="000000"/>
                </a:solidFill>
                <a:uFillTx/>
                <a:latin typeface="Calibri"/>
                <a:ea typeface="Calibri"/>
                <a:cs typeface="Calibri"/>
                <a:sym typeface="Calibri"/>
              </a:defRPr>
            </a:lvl6pPr>
            <a:lvl7pPr marL="0" marR="0" indent="0" algn="l" defTabSz="931316" rtl="0" latinLnBrk="0">
              <a:lnSpc>
                <a:spcPct val="90000"/>
              </a:lnSpc>
              <a:spcBef>
                <a:spcPts val="0"/>
              </a:spcBef>
              <a:spcAft>
                <a:spcPts val="0"/>
              </a:spcAft>
              <a:buClrTx/>
              <a:buSzTx/>
              <a:buFontTx/>
              <a:buNone/>
              <a:tabLst/>
              <a:defRPr sz="4400" b="0" i="0" u="none" strike="noStrike" cap="none" spc="0" baseline="0">
                <a:ln>
                  <a:noFill/>
                </a:ln>
                <a:solidFill>
                  <a:srgbClr val="000000"/>
                </a:solidFill>
                <a:uFillTx/>
                <a:latin typeface="Calibri"/>
                <a:ea typeface="Calibri"/>
                <a:cs typeface="Calibri"/>
                <a:sym typeface="Calibri"/>
              </a:defRPr>
            </a:lvl7pPr>
            <a:lvl8pPr marL="0" marR="0" indent="0" algn="l" defTabSz="931316" rtl="0" latinLnBrk="0">
              <a:lnSpc>
                <a:spcPct val="90000"/>
              </a:lnSpc>
              <a:spcBef>
                <a:spcPts val="0"/>
              </a:spcBef>
              <a:spcAft>
                <a:spcPts val="0"/>
              </a:spcAft>
              <a:buClrTx/>
              <a:buSzTx/>
              <a:buFontTx/>
              <a:buNone/>
              <a:tabLst/>
              <a:defRPr sz="4400" b="0" i="0" u="none" strike="noStrike" cap="none" spc="0" baseline="0">
                <a:ln>
                  <a:noFill/>
                </a:ln>
                <a:solidFill>
                  <a:srgbClr val="000000"/>
                </a:solidFill>
                <a:uFillTx/>
                <a:latin typeface="Calibri"/>
                <a:ea typeface="Calibri"/>
                <a:cs typeface="Calibri"/>
                <a:sym typeface="Calibri"/>
              </a:defRPr>
            </a:lvl8pPr>
            <a:lvl9pPr marL="0" marR="0" indent="0" algn="l" defTabSz="931316" rtl="0" latinLnBrk="0">
              <a:lnSpc>
                <a:spcPct val="90000"/>
              </a:lnSpc>
              <a:spcBef>
                <a:spcPts val="0"/>
              </a:spcBef>
              <a:spcAft>
                <a:spcPts val="0"/>
              </a:spcAft>
              <a:buClrTx/>
              <a:buSzTx/>
              <a:buFontTx/>
              <a:buNone/>
              <a:tabLst/>
              <a:defRPr sz="4400" b="0" i="0" u="none" strike="noStrike" cap="none" spc="0" baseline="0">
                <a:ln>
                  <a:noFill/>
                </a:ln>
                <a:solidFill>
                  <a:srgbClr val="000000"/>
                </a:solidFill>
                <a:uFillTx/>
                <a:latin typeface="Calibri"/>
                <a:ea typeface="Calibri"/>
                <a:cs typeface="Calibri"/>
                <a:sym typeface="Calibri"/>
              </a:defRPr>
            </a:lvl9pPr>
          </a:lstStyle>
          <a:p>
            <a:pPr hangingPunct="1"/>
            <a:r>
              <a:rPr lang="en-US"/>
              <a:t>          </a:t>
            </a:r>
            <a:r>
              <a:rPr lang="en-US">
                <a:solidFill>
                  <a:srgbClr val="10233D"/>
                </a:solidFill>
                <a:latin typeface="Segoe UI Semibold" panose="020B0702040204020203" pitchFamily="34" charset="0"/>
                <a:cs typeface="Segoe UI Semibold" panose="020B0702040204020203" pitchFamily="34" charset="0"/>
              </a:rPr>
              <a:t>API Cost</a:t>
            </a:r>
          </a:p>
        </p:txBody>
      </p:sp>
      <p:sp>
        <p:nvSpPr>
          <p:cNvPr id="2" name="Rectangle 1">
            <a:extLst>
              <a:ext uri="{FF2B5EF4-FFF2-40B4-BE49-F238E27FC236}">
                <a16:creationId xmlns:a16="http://schemas.microsoft.com/office/drawing/2014/main" id="{BB3073CC-D61D-8526-A8C7-9FAB7371DEBE}"/>
              </a:ext>
            </a:extLst>
          </p:cNvPr>
          <p:cNvSpPr/>
          <p:nvPr/>
        </p:nvSpPr>
        <p:spPr>
          <a:xfrm>
            <a:off x="467695" y="1858059"/>
            <a:ext cx="11048444" cy="2246769"/>
          </a:xfrm>
          <a:prstGeom prst="rect">
            <a:avLst/>
          </a:prstGeom>
        </p:spPr>
        <p:txBody>
          <a:bodyPr wrap="square">
            <a:spAutoFit/>
          </a:bodyPr>
          <a:lstStyle/>
          <a:p>
            <a:pPr marL="285750" indent="-285750">
              <a:spcBef>
                <a:spcPts val="600"/>
              </a:spcBef>
              <a:spcAft>
                <a:spcPts val="600"/>
              </a:spcAft>
              <a:buFont typeface="Arial" panose="020B0604020202020204" pitchFamily="34" charset="0"/>
              <a:buChar char="•"/>
            </a:pPr>
            <a:r>
              <a:rPr lang="en-US" sz="2400">
                <a:solidFill>
                  <a:srgbClr val="10233D"/>
                </a:solidFill>
                <a:latin typeface="Segoe UI Semibold" panose="020B0702040204020203" pitchFamily="34" charset="0"/>
                <a:cs typeface="Segoe UI Semibold" panose="020B0702040204020203" pitchFamily="34" charset="0"/>
              </a:rPr>
              <a:t>Azure AI OpenAI Services API 4o – 128,000 token context</a:t>
            </a:r>
          </a:p>
          <a:p>
            <a:pPr lvl="1">
              <a:spcBef>
                <a:spcPts val="600"/>
              </a:spcBef>
              <a:spcAft>
                <a:spcPts val="600"/>
              </a:spcAft>
            </a:pPr>
            <a:r>
              <a:rPr lang="en-US" sz="2400">
                <a:solidFill>
                  <a:srgbClr val="10233D"/>
                </a:solidFill>
                <a:latin typeface="Segoe UI Semibold" panose="020B0702040204020203" pitchFamily="34" charset="0"/>
                <a:cs typeface="Segoe UI Semibold" panose="020B0702040204020203" pitchFamily="34" charset="0"/>
              </a:rPr>
              <a:t>    </a:t>
            </a:r>
            <a:r>
              <a:rPr lang="en-GB" sz="2400">
                <a:solidFill>
                  <a:srgbClr val="10233D"/>
                </a:solidFill>
                <a:latin typeface="Segoe UI" panose="020B0502040204020203" pitchFamily="34" charset="0"/>
                <a:cs typeface="Segoe UI" panose="020B0502040204020203" pitchFamily="34" charset="0"/>
              </a:rPr>
              <a:t>Input:    $5 / million tokens</a:t>
            </a:r>
          </a:p>
          <a:p>
            <a:pPr lvl="1">
              <a:spcBef>
                <a:spcPts val="600"/>
              </a:spcBef>
              <a:spcAft>
                <a:spcPts val="600"/>
              </a:spcAft>
            </a:pPr>
            <a:r>
              <a:rPr lang="en-GB" sz="2400">
                <a:solidFill>
                  <a:srgbClr val="10233D"/>
                </a:solidFill>
                <a:latin typeface="Segoe UI" panose="020B0502040204020203" pitchFamily="34" charset="0"/>
                <a:cs typeface="Segoe UI" panose="020B0502040204020203" pitchFamily="34" charset="0"/>
              </a:rPr>
              <a:t>    Output: $15 / million tokens</a:t>
            </a:r>
            <a:br>
              <a:rPr lang="en-GB" sz="2400">
                <a:solidFill>
                  <a:srgbClr val="10233D"/>
                </a:solidFill>
                <a:latin typeface="Segoe UI" panose="020B0502040204020203" pitchFamily="34" charset="0"/>
                <a:cs typeface="Segoe UI" panose="020B0502040204020203" pitchFamily="34" charset="0"/>
              </a:rPr>
            </a:br>
            <a:br>
              <a:rPr lang="en-GB" sz="2400">
                <a:solidFill>
                  <a:srgbClr val="10233D"/>
                </a:solidFill>
                <a:latin typeface="Segoe UI" panose="020B0502040204020203" pitchFamily="34" charset="0"/>
                <a:cs typeface="Segoe UI" panose="020B0502040204020203" pitchFamily="34" charset="0"/>
              </a:rPr>
            </a:br>
            <a:r>
              <a:rPr lang="en-GB" sz="2400">
                <a:solidFill>
                  <a:srgbClr val="10233D"/>
                </a:solidFill>
                <a:latin typeface="Segoe UI" panose="020B0502040204020203" pitchFamily="34" charset="0"/>
                <a:cs typeface="Segoe UI" panose="020B0502040204020203" pitchFamily="34" charset="0"/>
              </a:rPr>
              <a:t>    * Storage too</a:t>
            </a:r>
          </a:p>
        </p:txBody>
      </p:sp>
      <p:pic>
        <p:nvPicPr>
          <p:cNvPr id="3" name="Picture 2">
            <a:extLst>
              <a:ext uri="{FF2B5EF4-FFF2-40B4-BE49-F238E27FC236}">
                <a16:creationId xmlns:a16="http://schemas.microsoft.com/office/drawing/2014/main" id="{F3A36B0E-771B-5110-A2DC-9170FCB94380}"/>
              </a:ext>
            </a:extLst>
          </p:cNvPr>
          <p:cNvPicPr>
            <a:picLocks noChangeAspect="1"/>
          </p:cNvPicPr>
          <p:nvPr/>
        </p:nvPicPr>
        <p:blipFill>
          <a:blip r:embed="rId3"/>
          <a:stretch>
            <a:fillRect/>
          </a:stretch>
        </p:blipFill>
        <p:spPr>
          <a:xfrm>
            <a:off x="509496" y="42776"/>
            <a:ext cx="761212" cy="1204237"/>
          </a:xfrm>
          <a:prstGeom prst="rect">
            <a:avLst/>
          </a:prstGeom>
        </p:spPr>
      </p:pic>
    </p:spTree>
    <p:extLst>
      <p:ext uri="{BB962C8B-B14F-4D97-AF65-F5344CB8AC3E}">
        <p14:creationId xmlns:p14="http://schemas.microsoft.com/office/powerpoint/2010/main" val="2339877649"/>
      </p:ext>
    </p:extLst>
  </p:cSld>
  <p:clrMapOvr>
    <a:masterClrMapping/>
  </p:clrMapOvr>
  <p:transition spd="slow"/>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
                                            <p:txEl>
                                              <p:pRg st="1" end="1"/>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4" name="Shape 454"/>
          <p:cNvSpPr/>
          <p:nvPr/>
        </p:nvSpPr>
        <p:spPr>
          <a:xfrm>
            <a:off x="266249" y="265404"/>
            <a:ext cx="11883829" cy="1654809"/>
          </a:xfrm>
          <a:prstGeom prst="rect">
            <a:avLst/>
          </a:prstGeom>
          <a:ln w="12700">
            <a:miter lim="400000"/>
          </a:ln>
          <a:extLst>
            <a:ext uri="{C572A759-6A51-4108-AA02-DFA0A04FC94B}">
              <ma14:wrappingTextBoxFlag xmlns:ma14="http://schemas.microsoft.com/office/mac/drawingml/2011/main" xmlns="" val="1"/>
            </a:ext>
          </a:extLst>
        </p:spPr>
        <p:txBody>
          <a:bodyPr lIns="91438" tIns="91438" rIns="91438" bIns="91438">
            <a:spAutoFit/>
          </a:bodyPr>
          <a:lstStyle>
            <a:lvl1pPr defTabSz="932563">
              <a:lnSpc>
                <a:spcPct val="90000"/>
              </a:lnSpc>
              <a:defRPr sz="5100" spc="-102">
                <a:solidFill>
                  <a:schemeClr val="accent1"/>
                </a:solidFill>
                <a:latin typeface="Segoe UI Light"/>
                <a:ea typeface="Segoe UI Light"/>
                <a:cs typeface="Segoe UI Light"/>
                <a:sym typeface="Segoe UI Light"/>
              </a:defRPr>
            </a:lvl1pPr>
          </a:lstStyle>
          <a:p>
            <a:br/>
            <a:endParaRPr/>
          </a:p>
        </p:txBody>
      </p:sp>
      <p:sp>
        <p:nvSpPr>
          <p:cNvPr id="4" name="Shape 263">
            <a:extLst>
              <a:ext uri="{FF2B5EF4-FFF2-40B4-BE49-F238E27FC236}">
                <a16:creationId xmlns:a16="http://schemas.microsoft.com/office/drawing/2014/main" id="{6091FD65-6788-E8A0-F8ED-651A2C370505}"/>
              </a:ext>
            </a:extLst>
          </p:cNvPr>
          <p:cNvSpPr/>
          <p:nvPr/>
        </p:nvSpPr>
        <p:spPr>
          <a:xfrm>
            <a:off x="2647" y="6456414"/>
            <a:ext cx="12433828" cy="548408"/>
          </a:xfrm>
          <a:prstGeom prst="rect">
            <a:avLst/>
          </a:prstGeom>
          <a:solidFill>
            <a:srgbClr val="10233D"/>
          </a:solidFill>
          <a:ln w="12700">
            <a:solidFill>
              <a:srgbClr val="65666B"/>
            </a:solidFill>
            <a:miter lim="400000"/>
          </a:ln>
        </p:spPr>
        <p:txBody>
          <a:bodyPr lIns="146304" tIns="146304" rIns="146304" bIns="146304" anchor="ctr"/>
          <a:lstStyle/>
          <a:p>
            <a:pPr defTabSz="776329">
              <a:lnSpc>
                <a:spcPct val="90000"/>
              </a:lnSpc>
              <a:defRPr sz="2400">
                <a:ln w="9525">
                  <a:solidFill>
                    <a:srgbClr val="FFFFFF">
                      <a:alpha val="0"/>
                    </a:srgbClr>
                  </a:solidFill>
                </a:ln>
                <a:solidFill>
                  <a:srgbClr val="FFFFFF"/>
                </a:solidFill>
                <a:latin typeface="Segoe UI Light"/>
                <a:ea typeface="Segoe UI Light"/>
                <a:cs typeface="Segoe UI Light"/>
                <a:sym typeface="Segoe UI Light"/>
              </a:defRPr>
            </a:pPr>
            <a:endParaRPr/>
          </a:p>
        </p:txBody>
      </p:sp>
      <p:sp>
        <p:nvSpPr>
          <p:cNvPr id="6" name="Shape 286">
            <a:extLst>
              <a:ext uri="{FF2B5EF4-FFF2-40B4-BE49-F238E27FC236}">
                <a16:creationId xmlns:a16="http://schemas.microsoft.com/office/drawing/2014/main" id="{E9237C96-B2B0-0A14-50B9-3889AD4E58F7}"/>
              </a:ext>
            </a:extLst>
          </p:cNvPr>
          <p:cNvSpPr/>
          <p:nvPr/>
        </p:nvSpPr>
        <p:spPr>
          <a:xfrm>
            <a:off x="2721294" y="6595161"/>
            <a:ext cx="7226474" cy="294639"/>
          </a:xfrm>
          <a:prstGeom prst="rect">
            <a:avLst/>
          </a:prstGeom>
          <a:ln w="12700">
            <a:miter lim="400000"/>
          </a:ln>
          <a:extLst>
            <a:ext uri="{C572A759-6A51-4108-AA02-DFA0A04FC94B}">
              <ma14:wrappingTextBoxFlag xmlns:ma14="http://schemas.microsoft.com/office/mac/drawingml/2011/main" xmlns="" val="1"/>
            </a:ext>
          </a:extLst>
        </p:spPr>
        <p:txBody>
          <a:bodyPr lIns="45718" tIns="45718" rIns="45718" bIns="45718">
            <a:spAutoFit/>
          </a:bodyPr>
          <a:lstStyle/>
          <a:p>
            <a:pPr algn="ctr" defTabSz="914400">
              <a:spcBef>
                <a:spcPts val="300"/>
              </a:spcBef>
              <a:defRPr sz="1300">
                <a:solidFill>
                  <a:srgbClr val="FFFFFF"/>
                </a:solidFill>
                <a:latin typeface="Segoe UI Light"/>
                <a:ea typeface="Segoe UI Light"/>
                <a:cs typeface="Segoe UI Light"/>
                <a:sym typeface="Segoe UI Light"/>
              </a:defRPr>
            </a:pPr>
            <a:r>
              <a:rPr lang="en-US">
                <a:latin typeface="Consolas" panose="020B0609020204030204" pitchFamily="49" charset="0"/>
              </a:rPr>
              <a:t>AI at Work</a:t>
            </a:r>
          </a:p>
        </p:txBody>
      </p:sp>
      <p:sp>
        <p:nvSpPr>
          <p:cNvPr id="7" name="Shape 440">
            <a:extLst>
              <a:ext uri="{FF2B5EF4-FFF2-40B4-BE49-F238E27FC236}">
                <a16:creationId xmlns:a16="http://schemas.microsoft.com/office/drawing/2014/main" id="{C4F346A2-7352-87F6-0411-4A08358B6E92}"/>
              </a:ext>
            </a:extLst>
          </p:cNvPr>
          <p:cNvSpPr txBox="1">
            <a:spLocks/>
          </p:cNvSpPr>
          <p:nvPr/>
        </p:nvSpPr>
        <p:spPr>
          <a:xfrm>
            <a:off x="266249" y="265404"/>
            <a:ext cx="11883829" cy="946145"/>
          </a:xfrm>
          <a:prstGeom prst="rect">
            <a:avLst/>
          </a:prstGeom>
          <a:ln w="12700">
            <a:miter lim="400000"/>
          </a:ln>
          <a:extLst>
            <a:ext uri="{C572A759-6A51-4108-AA02-DFA0A04FC94B}">
              <ma14:wrappingTextBoxFlag xmlns:ma14="http://schemas.microsoft.com/office/mac/drawingml/2011/main" xmlns="" val="1"/>
            </a:ext>
          </a:extLst>
        </p:spPr>
        <p:txBody>
          <a:bodyPr lIns="0" tIns="0" rIns="0" bIns="0" anchor="t">
            <a:normAutofit/>
          </a:bodyPr>
          <a:lstStyle>
            <a:lvl1pPr marL="0" marR="0" indent="0" algn="l" defTabSz="932563" rtl="0" latinLnBrk="0">
              <a:lnSpc>
                <a:spcPct val="90000"/>
              </a:lnSpc>
              <a:spcBef>
                <a:spcPts val="0"/>
              </a:spcBef>
              <a:spcAft>
                <a:spcPts val="0"/>
              </a:spcAft>
              <a:buClrTx/>
              <a:buSzTx/>
              <a:buFontTx/>
              <a:buNone/>
              <a:tabLst/>
              <a:defRPr sz="4800" b="0" i="0" u="none" strike="noStrike" cap="none" spc="-200" baseline="0">
                <a:ln>
                  <a:noFill/>
                </a:ln>
                <a:solidFill>
                  <a:schemeClr val="accent5"/>
                </a:solidFill>
                <a:uFillTx/>
                <a:latin typeface="Segoe UI Light"/>
                <a:ea typeface="Segoe UI Light"/>
                <a:cs typeface="Segoe UI Light"/>
                <a:sym typeface="Segoe UI Light"/>
              </a:defRPr>
            </a:lvl1pPr>
            <a:lvl2pPr marL="0" marR="0" indent="0" algn="l" defTabSz="931316" rtl="0" latinLnBrk="0">
              <a:lnSpc>
                <a:spcPct val="90000"/>
              </a:lnSpc>
              <a:spcBef>
                <a:spcPts val="0"/>
              </a:spcBef>
              <a:spcAft>
                <a:spcPts val="0"/>
              </a:spcAft>
              <a:buClrTx/>
              <a:buSzTx/>
              <a:buFontTx/>
              <a:buNone/>
              <a:tabLst/>
              <a:defRPr sz="4400" b="0" i="0" u="none" strike="noStrike" cap="none" spc="0" baseline="0">
                <a:ln>
                  <a:noFill/>
                </a:ln>
                <a:solidFill>
                  <a:srgbClr val="000000"/>
                </a:solidFill>
                <a:uFillTx/>
                <a:latin typeface="Calibri"/>
                <a:ea typeface="Calibri"/>
                <a:cs typeface="Calibri"/>
                <a:sym typeface="Calibri"/>
              </a:defRPr>
            </a:lvl2pPr>
            <a:lvl3pPr marL="0" marR="0" indent="0" algn="l" defTabSz="931316" rtl="0" latinLnBrk="0">
              <a:lnSpc>
                <a:spcPct val="90000"/>
              </a:lnSpc>
              <a:spcBef>
                <a:spcPts val="0"/>
              </a:spcBef>
              <a:spcAft>
                <a:spcPts val="0"/>
              </a:spcAft>
              <a:buClrTx/>
              <a:buSzTx/>
              <a:buFontTx/>
              <a:buNone/>
              <a:tabLst/>
              <a:defRPr sz="4400" b="0" i="0" u="none" strike="noStrike" cap="none" spc="0" baseline="0">
                <a:ln>
                  <a:noFill/>
                </a:ln>
                <a:solidFill>
                  <a:srgbClr val="000000"/>
                </a:solidFill>
                <a:uFillTx/>
                <a:latin typeface="Calibri"/>
                <a:ea typeface="Calibri"/>
                <a:cs typeface="Calibri"/>
                <a:sym typeface="Calibri"/>
              </a:defRPr>
            </a:lvl3pPr>
            <a:lvl4pPr marL="0" marR="0" indent="0" algn="l" defTabSz="931316" rtl="0" latinLnBrk="0">
              <a:lnSpc>
                <a:spcPct val="90000"/>
              </a:lnSpc>
              <a:spcBef>
                <a:spcPts val="0"/>
              </a:spcBef>
              <a:spcAft>
                <a:spcPts val="0"/>
              </a:spcAft>
              <a:buClrTx/>
              <a:buSzTx/>
              <a:buFontTx/>
              <a:buNone/>
              <a:tabLst/>
              <a:defRPr sz="4400" b="0" i="0" u="none" strike="noStrike" cap="none" spc="0" baseline="0">
                <a:ln>
                  <a:noFill/>
                </a:ln>
                <a:solidFill>
                  <a:srgbClr val="000000"/>
                </a:solidFill>
                <a:uFillTx/>
                <a:latin typeface="Calibri"/>
                <a:ea typeface="Calibri"/>
                <a:cs typeface="Calibri"/>
                <a:sym typeface="Calibri"/>
              </a:defRPr>
            </a:lvl4pPr>
            <a:lvl5pPr marL="0" marR="0" indent="0" algn="l" defTabSz="931316" rtl="0" latinLnBrk="0">
              <a:lnSpc>
                <a:spcPct val="90000"/>
              </a:lnSpc>
              <a:spcBef>
                <a:spcPts val="0"/>
              </a:spcBef>
              <a:spcAft>
                <a:spcPts val="0"/>
              </a:spcAft>
              <a:buClrTx/>
              <a:buSzTx/>
              <a:buFontTx/>
              <a:buNone/>
              <a:tabLst/>
              <a:defRPr sz="4400" b="0" i="0" u="none" strike="noStrike" cap="none" spc="0" baseline="0">
                <a:ln>
                  <a:noFill/>
                </a:ln>
                <a:solidFill>
                  <a:srgbClr val="000000"/>
                </a:solidFill>
                <a:uFillTx/>
                <a:latin typeface="Calibri"/>
                <a:ea typeface="Calibri"/>
                <a:cs typeface="Calibri"/>
                <a:sym typeface="Calibri"/>
              </a:defRPr>
            </a:lvl5pPr>
            <a:lvl6pPr marL="0" marR="0" indent="0" algn="l" defTabSz="931316" rtl="0" latinLnBrk="0">
              <a:lnSpc>
                <a:spcPct val="90000"/>
              </a:lnSpc>
              <a:spcBef>
                <a:spcPts val="0"/>
              </a:spcBef>
              <a:spcAft>
                <a:spcPts val="0"/>
              </a:spcAft>
              <a:buClrTx/>
              <a:buSzTx/>
              <a:buFontTx/>
              <a:buNone/>
              <a:tabLst/>
              <a:defRPr sz="4400" b="0" i="0" u="none" strike="noStrike" cap="none" spc="0" baseline="0">
                <a:ln>
                  <a:noFill/>
                </a:ln>
                <a:solidFill>
                  <a:srgbClr val="000000"/>
                </a:solidFill>
                <a:uFillTx/>
                <a:latin typeface="Calibri"/>
                <a:ea typeface="Calibri"/>
                <a:cs typeface="Calibri"/>
                <a:sym typeface="Calibri"/>
              </a:defRPr>
            </a:lvl6pPr>
            <a:lvl7pPr marL="0" marR="0" indent="0" algn="l" defTabSz="931316" rtl="0" latinLnBrk="0">
              <a:lnSpc>
                <a:spcPct val="90000"/>
              </a:lnSpc>
              <a:spcBef>
                <a:spcPts val="0"/>
              </a:spcBef>
              <a:spcAft>
                <a:spcPts val="0"/>
              </a:spcAft>
              <a:buClrTx/>
              <a:buSzTx/>
              <a:buFontTx/>
              <a:buNone/>
              <a:tabLst/>
              <a:defRPr sz="4400" b="0" i="0" u="none" strike="noStrike" cap="none" spc="0" baseline="0">
                <a:ln>
                  <a:noFill/>
                </a:ln>
                <a:solidFill>
                  <a:srgbClr val="000000"/>
                </a:solidFill>
                <a:uFillTx/>
                <a:latin typeface="Calibri"/>
                <a:ea typeface="Calibri"/>
                <a:cs typeface="Calibri"/>
                <a:sym typeface="Calibri"/>
              </a:defRPr>
            </a:lvl7pPr>
            <a:lvl8pPr marL="0" marR="0" indent="0" algn="l" defTabSz="931316" rtl="0" latinLnBrk="0">
              <a:lnSpc>
                <a:spcPct val="90000"/>
              </a:lnSpc>
              <a:spcBef>
                <a:spcPts val="0"/>
              </a:spcBef>
              <a:spcAft>
                <a:spcPts val="0"/>
              </a:spcAft>
              <a:buClrTx/>
              <a:buSzTx/>
              <a:buFontTx/>
              <a:buNone/>
              <a:tabLst/>
              <a:defRPr sz="4400" b="0" i="0" u="none" strike="noStrike" cap="none" spc="0" baseline="0">
                <a:ln>
                  <a:noFill/>
                </a:ln>
                <a:solidFill>
                  <a:srgbClr val="000000"/>
                </a:solidFill>
                <a:uFillTx/>
                <a:latin typeface="Calibri"/>
                <a:ea typeface="Calibri"/>
                <a:cs typeface="Calibri"/>
                <a:sym typeface="Calibri"/>
              </a:defRPr>
            </a:lvl8pPr>
            <a:lvl9pPr marL="0" marR="0" indent="0" algn="l" defTabSz="931316" rtl="0" latinLnBrk="0">
              <a:lnSpc>
                <a:spcPct val="90000"/>
              </a:lnSpc>
              <a:spcBef>
                <a:spcPts val="0"/>
              </a:spcBef>
              <a:spcAft>
                <a:spcPts val="0"/>
              </a:spcAft>
              <a:buClrTx/>
              <a:buSzTx/>
              <a:buFontTx/>
              <a:buNone/>
              <a:tabLst/>
              <a:defRPr sz="4400" b="0" i="0" u="none" strike="noStrike" cap="none" spc="0" baseline="0">
                <a:ln>
                  <a:noFill/>
                </a:ln>
                <a:solidFill>
                  <a:srgbClr val="000000"/>
                </a:solidFill>
                <a:uFillTx/>
                <a:latin typeface="Calibri"/>
                <a:ea typeface="Calibri"/>
                <a:cs typeface="Calibri"/>
                <a:sym typeface="Calibri"/>
              </a:defRPr>
            </a:lvl9pPr>
          </a:lstStyle>
          <a:p>
            <a:pPr hangingPunct="1"/>
            <a:r>
              <a:rPr lang="en-US"/>
              <a:t>          </a:t>
            </a:r>
            <a:r>
              <a:rPr lang="en-US">
                <a:solidFill>
                  <a:srgbClr val="10233D"/>
                </a:solidFill>
                <a:latin typeface="Segoe UI Semibold" panose="020B0702040204020203" pitchFamily="34" charset="0"/>
                <a:cs typeface="Segoe UI Semibold" panose="020B0702040204020203" pitchFamily="34" charset="0"/>
              </a:rPr>
              <a:t>Open Source &amp; Local LLMs</a:t>
            </a:r>
          </a:p>
        </p:txBody>
      </p:sp>
      <p:sp>
        <p:nvSpPr>
          <p:cNvPr id="5" name="TextBox 4">
            <a:extLst>
              <a:ext uri="{FF2B5EF4-FFF2-40B4-BE49-F238E27FC236}">
                <a16:creationId xmlns:a16="http://schemas.microsoft.com/office/drawing/2014/main" id="{44D16E1D-C0C2-891F-2AF2-311205067DBC}"/>
              </a:ext>
            </a:extLst>
          </p:cNvPr>
          <p:cNvSpPr txBox="1"/>
          <p:nvPr/>
        </p:nvSpPr>
        <p:spPr>
          <a:xfrm>
            <a:off x="0" y="2815392"/>
            <a:ext cx="12433299" cy="677108"/>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pPr algn="ctr"/>
            <a:r>
              <a:rPr lang="en-US" sz="3800">
                <a:solidFill>
                  <a:srgbClr val="000000"/>
                </a:solidFill>
                <a:latin typeface="Segoe UI Semibold" panose="020B0702040204020203" pitchFamily="34" charset="0"/>
                <a:cs typeface="Segoe UI Semibold" panose="020B0702040204020203" pitchFamily="34" charset="0"/>
              </a:rPr>
              <a:t>Haven’t explored much yet due to limited resources</a:t>
            </a:r>
          </a:p>
        </p:txBody>
      </p:sp>
      <p:pic>
        <p:nvPicPr>
          <p:cNvPr id="9" name="Picture 8">
            <a:extLst>
              <a:ext uri="{FF2B5EF4-FFF2-40B4-BE49-F238E27FC236}">
                <a16:creationId xmlns:a16="http://schemas.microsoft.com/office/drawing/2014/main" id="{93C80DB5-2BE7-1EDE-6194-32C6101309A1}"/>
              </a:ext>
            </a:extLst>
          </p:cNvPr>
          <p:cNvPicPr>
            <a:picLocks noChangeAspect="1"/>
          </p:cNvPicPr>
          <p:nvPr/>
        </p:nvPicPr>
        <p:blipFill>
          <a:blip r:embed="rId3"/>
          <a:stretch>
            <a:fillRect/>
          </a:stretch>
        </p:blipFill>
        <p:spPr>
          <a:xfrm>
            <a:off x="509496" y="42776"/>
            <a:ext cx="761212" cy="1204237"/>
          </a:xfrm>
          <a:prstGeom prst="rect">
            <a:avLst/>
          </a:prstGeom>
        </p:spPr>
      </p:pic>
    </p:spTree>
    <p:extLst>
      <p:ext uri="{BB962C8B-B14F-4D97-AF65-F5344CB8AC3E}">
        <p14:creationId xmlns:p14="http://schemas.microsoft.com/office/powerpoint/2010/main" val="3924427160"/>
      </p:ext>
    </p:extLst>
  </p:cSld>
  <p:clrMapOvr>
    <a:masterClrMapping/>
  </p:clrMapOvr>
  <p:transition spd="slow"/>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4" name="Shape 454"/>
          <p:cNvSpPr/>
          <p:nvPr/>
        </p:nvSpPr>
        <p:spPr>
          <a:xfrm>
            <a:off x="266249" y="265404"/>
            <a:ext cx="11883829" cy="1654809"/>
          </a:xfrm>
          <a:prstGeom prst="rect">
            <a:avLst/>
          </a:prstGeom>
          <a:ln w="12700">
            <a:miter lim="400000"/>
          </a:ln>
          <a:extLst>
            <a:ext uri="{C572A759-6A51-4108-AA02-DFA0A04FC94B}">
              <ma14:wrappingTextBoxFlag xmlns:ma14="http://schemas.microsoft.com/office/mac/drawingml/2011/main" xmlns="" val="1"/>
            </a:ext>
          </a:extLst>
        </p:spPr>
        <p:txBody>
          <a:bodyPr lIns="91438" tIns="91438" rIns="91438" bIns="91438">
            <a:spAutoFit/>
          </a:bodyPr>
          <a:lstStyle>
            <a:lvl1pPr defTabSz="932563">
              <a:lnSpc>
                <a:spcPct val="90000"/>
              </a:lnSpc>
              <a:defRPr sz="5100" spc="-102">
                <a:solidFill>
                  <a:schemeClr val="accent1"/>
                </a:solidFill>
                <a:latin typeface="Segoe UI Light"/>
                <a:ea typeface="Segoe UI Light"/>
                <a:cs typeface="Segoe UI Light"/>
                <a:sym typeface="Segoe UI Light"/>
              </a:defRPr>
            </a:lvl1pPr>
          </a:lstStyle>
          <a:p>
            <a:br/>
            <a:endParaRPr/>
          </a:p>
        </p:txBody>
      </p:sp>
      <p:sp>
        <p:nvSpPr>
          <p:cNvPr id="4" name="Shape 263">
            <a:extLst>
              <a:ext uri="{FF2B5EF4-FFF2-40B4-BE49-F238E27FC236}">
                <a16:creationId xmlns:a16="http://schemas.microsoft.com/office/drawing/2014/main" id="{6091FD65-6788-E8A0-F8ED-651A2C370505}"/>
              </a:ext>
            </a:extLst>
          </p:cNvPr>
          <p:cNvSpPr/>
          <p:nvPr/>
        </p:nvSpPr>
        <p:spPr>
          <a:xfrm>
            <a:off x="2647" y="6456414"/>
            <a:ext cx="12433828" cy="548408"/>
          </a:xfrm>
          <a:prstGeom prst="rect">
            <a:avLst/>
          </a:prstGeom>
          <a:solidFill>
            <a:srgbClr val="10233D"/>
          </a:solidFill>
          <a:ln w="12700">
            <a:solidFill>
              <a:srgbClr val="65666B"/>
            </a:solidFill>
            <a:miter lim="400000"/>
          </a:ln>
        </p:spPr>
        <p:txBody>
          <a:bodyPr lIns="146304" tIns="146304" rIns="146304" bIns="146304" anchor="ctr"/>
          <a:lstStyle/>
          <a:p>
            <a:pPr defTabSz="776329">
              <a:lnSpc>
                <a:spcPct val="90000"/>
              </a:lnSpc>
              <a:defRPr sz="2400">
                <a:ln w="9525">
                  <a:solidFill>
                    <a:srgbClr val="FFFFFF">
                      <a:alpha val="0"/>
                    </a:srgbClr>
                  </a:solidFill>
                </a:ln>
                <a:solidFill>
                  <a:srgbClr val="FFFFFF"/>
                </a:solidFill>
                <a:latin typeface="Segoe UI Light"/>
                <a:ea typeface="Segoe UI Light"/>
                <a:cs typeface="Segoe UI Light"/>
                <a:sym typeface="Segoe UI Light"/>
              </a:defRPr>
            </a:pPr>
            <a:endParaRPr/>
          </a:p>
        </p:txBody>
      </p:sp>
      <p:sp>
        <p:nvSpPr>
          <p:cNvPr id="6" name="Shape 286">
            <a:extLst>
              <a:ext uri="{FF2B5EF4-FFF2-40B4-BE49-F238E27FC236}">
                <a16:creationId xmlns:a16="http://schemas.microsoft.com/office/drawing/2014/main" id="{E9237C96-B2B0-0A14-50B9-3889AD4E58F7}"/>
              </a:ext>
            </a:extLst>
          </p:cNvPr>
          <p:cNvSpPr/>
          <p:nvPr/>
        </p:nvSpPr>
        <p:spPr>
          <a:xfrm>
            <a:off x="2721294" y="6595161"/>
            <a:ext cx="7226474" cy="294639"/>
          </a:xfrm>
          <a:prstGeom prst="rect">
            <a:avLst/>
          </a:prstGeom>
          <a:ln w="12700">
            <a:miter lim="400000"/>
          </a:ln>
          <a:extLst>
            <a:ext uri="{C572A759-6A51-4108-AA02-DFA0A04FC94B}">
              <ma14:wrappingTextBoxFlag xmlns:ma14="http://schemas.microsoft.com/office/mac/drawingml/2011/main" xmlns="" val="1"/>
            </a:ext>
          </a:extLst>
        </p:spPr>
        <p:txBody>
          <a:bodyPr lIns="45718" tIns="45718" rIns="45718" bIns="45718">
            <a:spAutoFit/>
          </a:bodyPr>
          <a:lstStyle/>
          <a:p>
            <a:pPr algn="ctr" defTabSz="914400">
              <a:spcBef>
                <a:spcPts val="300"/>
              </a:spcBef>
              <a:defRPr sz="1300">
                <a:solidFill>
                  <a:srgbClr val="FFFFFF"/>
                </a:solidFill>
                <a:latin typeface="Segoe UI Light"/>
                <a:ea typeface="Segoe UI Light"/>
                <a:cs typeface="Segoe UI Light"/>
                <a:sym typeface="Segoe UI Light"/>
              </a:defRPr>
            </a:pPr>
            <a:r>
              <a:rPr lang="en-US">
                <a:latin typeface="Consolas" panose="020B0609020204030204" pitchFamily="49" charset="0"/>
              </a:rPr>
              <a:t>AI at Work</a:t>
            </a:r>
          </a:p>
        </p:txBody>
      </p:sp>
      <p:sp>
        <p:nvSpPr>
          <p:cNvPr id="7" name="Shape 440">
            <a:extLst>
              <a:ext uri="{FF2B5EF4-FFF2-40B4-BE49-F238E27FC236}">
                <a16:creationId xmlns:a16="http://schemas.microsoft.com/office/drawing/2014/main" id="{C4F346A2-7352-87F6-0411-4A08358B6E92}"/>
              </a:ext>
            </a:extLst>
          </p:cNvPr>
          <p:cNvSpPr txBox="1">
            <a:spLocks/>
          </p:cNvSpPr>
          <p:nvPr/>
        </p:nvSpPr>
        <p:spPr>
          <a:xfrm>
            <a:off x="266249" y="265404"/>
            <a:ext cx="11883829" cy="946145"/>
          </a:xfrm>
          <a:prstGeom prst="rect">
            <a:avLst/>
          </a:prstGeom>
          <a:ln w="12700">
            <a:miter lim="400000"/>
          </a:ln>
          <a:extLst>
            <a:ext uri="{C572A759-6A51-4108-AA02-DFA0A04FC94B}">
              <ma14:wrappingTextBoxFlag xmlns:ma14="http://schemas.microsoft.com/office/mac/drawingml/2011/main" xmlns="" val="1"/>
            </a:ext>
          </a:extLst>
        </p:spPr>
        <p:txBody>
          <a:bodyPr lIns="0" tIns="0" rIns="0" bIns="0" anchor="t">
            <a:normAutofit/>
          </a:bodyPr>
          <a:lstStyle>
            <a:lvl1pPr marL="0" marR="0" indent="0" algn="l" defTabSz="932563" rtl="0" latinLnBrk="0">
              <a:lnSpc>
                <a:spcPct val="90000"/>
              </a:lnSpc>
              <a:spcBef>
                <a:spcPts val="0"/>
              </a:spcBef>
              <a:spcAft>
                <a:spcPts val="0"/>
              </a:spcAft>
              <a:buClrTx/>
              <a:buSzTx/>
              <a:buFontTx/>
              <a:buNone/>
              <a:tabLst/>
              <a:defRPr sz="4800" b="0" i="0" u="none" strike="noStrike" cap="none" spc="-200" baseline="0">
                <a:ln>
                  <a:noFill/>
                </a:ln>
                <a:solidFill>
                  <a:schemeClr val="accent5"/>
                </a:solidFill>
                <a:uFillTx/>
                <a:latin typeface="Segoe UI Light"/>
                <a:ea typeface="Segoe UI Light"/>
                <a:cs typeface="Segoe UI Light"/>
                <a:sym typeface="Segoe UI Light"/>
              </a:defRPr>
            </a:lvl1pPr>
            <a:lvl2pPr marL="0" marR="0" indent="0" algn="l" defTabSz="931316" rtl="0" latinLnBrk="0">
              <a:lnSpc>
                <a:spcPct val="90000"/>
              </a:lnSpc>
              <a:spcBef>
                <a:spcPts val="0"/>
              </a:spcBef>
              <a:spcAft>
                <a:spcPts val="0"/>
              </a:spcAft>
              <a:buClrTx/>
              <a:buSzTx/>
              <a:buFontTx/>
              <a:buNone/>
              <a:tabLst/>
              <a:defRPr sz="4400" b="0" i="0" u="none" strike="noStrike" cap="none" spc="0" baseline="0">
                <a:ln>
                  <a:noFill/>
                </a:ln>
                <a:solidFill>
                  <a:srgbClr val="000000"/>
                </a:solidFill>
                <a:uFillTx/>
                <a:latin typeface="Calibri"/>
                <a:ea typeface="Calibri"/>
                <a:cs typeface="Calibri"/>
                <a:sym typeface="Calibri"/>
              </a:defRPr>
            </a:lvl2pPr>
            <a:lvl3pPr marL="0" marR="0" indent="0" algn="l" defTabSz="931316" rtl="0" latinLnBrk="0">
              <a:lnSpc>
                <a:spcPct val="90000"/>
              </a:lnSpc>
              <a:spcBef>
                <a:spcPts val="0"/>
              </a:spcBef>
              <a:spcAft>
                <a:spcPts val="0"/>
              </a:spcAft>
              <a:buClrTx/>
              <a:buSzTx/>
              <a:buFontTx/>
              <a:buNone/>
              <a:tabLst/>
              <a:defRPr sz="4400" b="0" i="0" u="none" strike="noStrike" cap="none" spc="0" baseline="0">
                <a:ln>
                  <a:noFill/>
                </a:ln>
                <a:solidFill>
                  <a:srgbClr val="000000"/>
                </a:solidFill>
                <a:uFillTx/>
                <a:latin typeface="Calibri"/>
                <a:ea typeface="Calibri"/>
                <a:cs typeface="Calibri"/>
                <a:sym typeface="Calibri"/>
              </a:defRPr>
            </a:lvl3pPr>
            <a:lvl4pPr marL="0" marR="0" indent="0" algn="l" defTabSz="931316" rtl="0" latinLnBrk="0">
              <a:lnSpc>
                <a:spcPct val="90000"/>
              </a:lnSpc>
              <a:spcBef>
                <a:spcPts val="0"/>
              </a:spcBef>
              <a:spcAft>
                <a:spcPts val="0"/>
              </a:spcAft>
              <a:buClrTx/>
              <a:buSzTx/>
              <a:buFontTx/>
              <a:buNone/>
              <a:tabLst/>
              <a:defRPr sz="4400" b="0" i="0" u="none" strike="noStrike" cap="none" spc="0" baseline="0">
                <a:ln>
                  <a:noFill/>
                </a:ln>
                <a:solidFill>
                  <a:srgbClr val="000000"/>
                </a:solidFill>
                <a:uFillTx/>
                <a:latin typeface="Calibri"/>
                <a:ea typeface="Calibri"/>
                <a:cs typeface="Calibri"/>
                <a:sym typeface="Calibri"/>
              </a:defRPr>
            </a:lvl4pPr>
            <a:lvl5pPr marL="0" marR="0" indent="0" algn="l" defTabSz="931316" rtl="0" latinLnBrk="0">
              <a:lnSpc>
                <a:spcPct val="90000"/>
              </a:lnSpc>
              <a:spcBef>
                <a:spcPts val="0"/>
              </a:spcBef>
              <a:spcAft>
                <a:spcPts val="0"/>
              </a:spcAft>
              <a:buClrTx/>
              <a:buSzTx/>
              <a:buFontTx/>
              <a:buNone/>
              <a:tabLst/>
              <a:defRPr sz="4400" b="0" i="0" u="none" strike="noStrike" cap="none" spc="0" baseline="0">
                <a:ln>
                  <a:noFill/>
                </a:ln>
                <a:solidFill>
                  <a:srgbClr val="000000"/>
                </a:solidFill>
                <a:uFillTx/>
                <a:latin typeface="Calibri"/>
                <a:ea typeface="Calibri"/>
                <a:cs typeface="Calibri"/>
                <a:sym typeface="Calibri"/>
              </a:defRPr>
            </a:lvl5pPr>
            <a:lvl6pPr marL="0" marR="0" indent="0" algn="l" defTabSz="931316" rtl="0" latinLnBrk="0">
              <a:lnSpc>
                <a:spcPct val="90000"/>
              </a:lnSpc>
              <a:spcBef>
                <a:spcPts val="0"/>
              </a:spcBef>
              <a:spcAft>
                <a:spcPts val="0"/>
              </a:spcAft>
              <a:buClrTx/>
              <a:buSzTx/>
              <a:buFontTx/>
              <a:buNone/>
              <a:tabLst/>
              <a:defRPr sz="4400" b="0" i="0" u="none" strike="noStrike" cap="none" spc="0" baseline="0">
                <a:ln>
                  <a:noFill/>
                </a:ln>
                <a:solidFill>
                  <a:srgbClr val="000000"/>
                </a:solidFill>
                <a:uFillTx/>
                <a:latin typeface="Calibri"/>
                <a:ea typeface="Calibri"/>
                <a:cs typeface="Calibri"/>
                <a:sym typeface="Calibri"/>
              </a:defRPr>
            </a:lvl6pPr>
            <a:lvl7pPr marL="0" marR="0" indent="0" algn="l" defTabSz="931316" rtl="0" latinLnBrk="0">
              <a:lnSpc>
                <a:spcPct val="90000"/>
              </a:lnSpc>
              <a:spcBef>
                <a:spcPts val="0"/>
              </a:spcBef>
              <a:spcAft>
                <a:spcPts val="0"/>
              </a:spcAft>
              <a:buClrTx/>
              <a:buSzTx/>
              <a:buFontTx/>
              <a:buNone/>
              <a:tabLst/>
              <a:defRPr sz="4400" b="0" i="0" u="none" strike="noStrike" cap="none" spc="0" baseline="0">
                <a:ln>
                  <a:noFill/>
                </a:ln>
                <a:solidFill>
                  <a:srgbClr val="000000"/>
                </a:solidFill>
                <a:uFillTx/>
                <a:latin typeface="Calibri"/>
                <a:ea typeface="Calibri"/>
                <a:cs typeface="Calibri"/>
                <a:sym typeface="Calibri"/>
              </a:defRPr>
            </a:lvl7pPr>
            <a:lvl8pPr marL="0" marR="0" indent="0" algn="l" defTabSz="931316" rtl="0" latinLnBrk="0">
              <a:lnSpc>
                <a:spcPct val="90000"/>
              </a:lnSpc>
              <a:spcBef>
                <a:spcPts val="0"/>
              </a:spcBef>
              <a:spcAft>
                <a:spcPts val="0"/>
              </a:spcAft>
              <a:buClrTx/>
              <a:buSzTx/>
              <a:buFontTx/>
              <a:buNone/>
              <a:tabLst/>
              <a:defRPr sz="4400" b="0" i="0" u="none" strike="noStrike" cap="none" spc="0" baseline="0">
                <a:ln>
                  <a:noFill/>
                </a:ln>
                <a:solidFill>
                  <a:srgbClr val="000000"/>
                </a:solidFill>
                <a:uFillTx/>
                <a:latin typeface="Calibri"/>
                <a:ea typeface="Calibri"/>
                <a:cs typeface="Calibri"/>
                <a:sym typeface="Calibri"/>
              </a:defRPr>
            </a:lvl8pPr>
            <a:lvl9pPr marL="0" marR="0" indent="0" algn="l" defTabSz="931316" rtl="0" latinLnBrk="0">
              <a:lnSpc>
                <a:spcPct val="90000"/>
              </a:lnSpc>
              <a:spcBef>
                <a:spcPts val="0"/>
              </a:spcBef>
              <a:spcAft>
                <a:spcPts val="0"/>
              </a:spcAft>
              <a:buClrTx/>
              <a:buSzTx/>
              <a:buFontTx/>
              <a:buNone/>
              <a:tabLst/>
              <a:defRPr sz="4400" b="0" i="0" u="none" strike="noStrike" cap="none" spc="0" baseline="0">
                <a:ln>
                  <a:noFill/>
                </a:ln>
                <a:solidFill>
                  <a:srgbClr val="000000"/>
                </a:solidFill>
                <a:uFillTx/>
                <a:latin typeface="Calibri"/>
                <a:ea typeface="Calibri"/>
                <a:cs typeface="Calibri"/>
                <a:sym typeface="Calibri"/>
              </a:defRPr>
            </a:lvl9pPr>
          </a:lstStyle>
          <a:p>
            <a:pPr hangingPunct="1"/>
            <a:r>
              <a:rPr lang="en-US"/>
              <a:t>          </a:t>
            </a:r>
            <a:r>
              <a:rPr lang="en-US">
                <a:solidFill>
                  <a:srgbClr val="10233D"/>
                </a:solidFill>
                <a:latin typeface="Segoe UI Semibold" panose="020B0702040204020203" pitchFamily="34" charset="0"/>
                <a:cs typeface="Segoe UI Semibold" panose="020B0702040204020203" pitchFamily="34" charset="0"/>
              </a:rPr>
              <a:t>Open Source &amp; Local LLMs</a:t>
            </a:r>
          </a:p>
        </p:txBody>
      </p:sp>
      <p:pic>
        <p:nvPicPr>
          <p:cNvPr id="9" name="Picture 8">
            <a:extLst>
              <a:ext uri="{FF2B5EF4-FFF2-40B4-BE49-F238E27FC236}">
                <a16:creationId xmlns:a16="http://schemas.microsoft.com/office/drawing/2014/main" id="{93C80DB5-2BE7-1EDE-6194-32C6101309A1}"/>
              </a:ext>
            </a:extLst>
          </p:cNvPr>
          <p:cNvPicPr>
            <a:picLocks noChangeAspect="1"/>
          </p:cNvPicPr>
          <p:nvPr/>
        </p:nvPicPr>
        <p:blipFill>
          <a:blip r:embed="rId3"/>
          <a:stretch>
            <a:fillRect/>
          </a:stretch>
        </p:blipFill>
        <p:spPr>
          <a:xfrm>
            <a:off x="509496" y="42776"/>
            <a:ext cx="761212" cy="1204237"/>
          </a:xfrm>
          <a:prstGeom prst="rect">
            <a:avLst/>
          </a:prstGeom>
        </p:spPr>
      </p:pic>
      <p:pic>
        <p:nvPicPr>
          <p:cNvPr id="3" name="Picture 2">
            <a:extLst>
              <a:ext uri="{FF2B5EF4-FFF2-40B4-BE49-F238E27FC236}">
                <a16:creationId xmlns:a16="http://schemas.microsoft.com/office/drawing/2014/main" id="{6ED62840-0969-F520-0C3D-576A94D5A107}"/>
              </a:ext>
            </a:extLst>
          </p:cNvPr>
          <p:cNvPicPr>
            <a:picLocks noChangeAspect="1"/>
          </p:cNvPicPr>
          <p:nvPr/>
        </p:nvPicPr>
        <p:blipFill>
          <a:blip r:embed="rId4"/>
          <a:stretch>
            <a:fillRect/>
          </a:stretch>
        </p:blipFill>
        <p:spPr>
          <a:xfrm>
            <a:off x="2377268" y="1247013"/>
            <a:ext cx="7914526" cy="4982259"/>
          </a:xfrm>
          <a:prstGeom prst="rect">
            <a:avLst/>
          </a:prstGeom>
        </p:spPr>
      </p:pic>
    </p:spTree>
    <p:extLst>
      <p:ext uri="{BB962C8B-B14F-4D97-AF65-F5344CB8AC3E}">
        <p14:creationId xmlns:p14="http://schemas.microsoft.com/office/powerpoint/2010/main" val="3615370683"/>
      </p:ext>
    </p:extLst>
  </p:cSld>
  <p:clrMapOvr>
    <a:masterClrMapping/>
  </p:clrMapOvr>
  <p:transition spd="slow"/>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6ED62840-0969-F520-0C3D-576A94D5A107}"/>
              </a:ext>
            </a:extLst>
          </p:cNvPr>
          <p:cNvPicPr>
            <a:picLocks noChangeAspect="1"/>
          </p:cNvPicPr>
          <p:nvPr/>
        </p:nvPicPr>
        <p:blipFill>
          <a:blip r:embed="rId3"/>
          <a:stretch>
            <a:fillRect/>
          </a:stretch>
        </p:blipFill>
        <p:spPr>
          <a:xfrm>
            <a:off x="2377268" y="1247013"/>
            <a:ext cx="7914526" cy="4982259"/>
          </a:xfrm>
          <a:prstGeom prst="rect">
            <a:avLst/>
          </a:prstGeom>
        </p:spPr>
      </p:pic>
      <p:sp>
        <p:nvSpPr>
          <p:cNvPr id="454" name="Shape 454"/>
          <p:cNvSpPr/>
          <p:nvPr/>
        </p:nvSpPr>
        <p:spPr>
          <a:xfrm>
            <a:off x="266249" y="265404"/>
            <a:ext cx="11883829" cy="1654809"/>
          </a:xfrm>
          <a:prstGeom prst="rect">
            <a:avLst/>
          </a:prstGeom>
          <a:ln w="12700">
            <a:miter lim="400000"/>
          </a:ln>
          <a:extLst>
            <a:ext uri="{C572A759-6A51-4108-AA02-DFA0A04FC94B}">
              <ma14:wrappingTextBoxFlag xmlns:ma14="http://schemas.microsoft.com/office/mac/drawingml/2011/main" xmlns="" val="1"/>
            </a:ext>
          </a:extLst>
        </p:spPr>
        <p:txBody>
          <a:bodyPr lIns="91438" tIns="91438" rIns="91438" bIns="91438">
            <a:spAutoFit/>
          </a:bodyPr>
          <a:lstStyle>
            <a:lvl1pPr defTabSz="932563">
              <a:lnSpc>
                <a:spcPct val="90000"/>
              </a:lnSpc>
              <a:defRPr sz="5100" spc="-102">
                <a:solidFill>
                  <a:schemeClr val="accent1"/>
                </a:solidFill>
                <a:latin typeface="Segoe UI Light"/>
                <a:ea typeface="Segoe UI Light"/>
                <a:cs typeface="Segoe UI Light"/>
                <a:sym typeface="Segoe UI Light"/>
              </a:defRPr>
            </a:lvl1pPr>
          </a:lstStyle>
          <a:p>
            <a:br/>
            <a:endParaRPr/>
          </a:p>
        </p:txBody>
      </p:sp>
      <p:sp>
        <p:nvSpPr>
          <p:cNvPr id="4" name="Shape 263">
            <a:extLst>
              <a:ext uri="{FF2B5EF4-FFF2-40B4-BE49-F238E27FC236}">
                <a16:creationId xmlns:a16="http://schemas.microsoft.com/office/drawing/2014/main" id="{6091FD65-6788-E8A0-F8ED-651A2C370505}"/>
              </a:ext>
            </a:extLst>
          </p:cNvPr>
          <p:cNvSpPr/>
          <p:nvPr/>
        </p:nvSpPr>
        <p:spPr>
          <a:xfrm>
            <a:off x="2647" y="6456414"/>
            <a:ext cx="12433828" cy="548408"/>
          </a:xfrm>
          <a:prstGeom prst="rect">
            <a:avLst/>
          </a:prstGeom>
          <a:solidFill>
            <a:srgbClr val="10233D"/>
          </a:solidFill>
          <a:ln w="12700">
            <a:solidFill>
              <a:srgbClr val="65666B"/>
            </a:solidFill>
            <a:miter lim="400000"/>
          </a:ln>
        </p:spPr>
        <p:txBody>
          <a:bodyPr lIns="146304" tIns="146304" rIns="146304" bIns="146304" anchor="ctr"/>
          <a:lstStyle/>
          <a:p>
            <a:pPr defTabSz="776329">
              <a:lnSpc>
                <a:spcPct val="90000"/>
              </a:lnSpc>
              <a:defRPr sz="2400">
                <a:ln w="9525">
                  <a:solidFill>
                    <a:srgbClr val="FFFFFF">
                      <a:alpha val="0"/>
                    </a:srgbClr>
                  </a:solidFill>
                </a:ln>
                <a:solidFill>
                  <a:srgbClr val="FFFFFF"/>
                </a:solidFill>
                <a:latin typeface="Segoe UI Light"/>
                <a:ea typeface="Segoe UI Light"/>
                <a:cs typeface="Segoe UI Light"/>
                <a:sym typeface="Segoe UI Light"/>
              </a:defRPr>
            </a:pPr>
            <a:endParaRPr/>
          </a:p>
        </p:txBody>
      </p:sp>
      <p:sp>
        <p:nvSpPr>
          <p:cNvPr id="6" name="Shape 286">
            <a:extLst>
              <a:ext uri="{FF2B5EF4-FFF2-40B4-BE49-F238E27FC236}">
                <a16:creationId xmlns:a16="http://schemas.microsoft.com/office/drawing/2014/main" id="{E9237C96-B2B0-0A14-50B9-3889AD4E58F7}"/>
              </a:ext>
            </a:extLst>
          </p:cNvPr>
          <p:cNvSpPr/>
          <p:nvPr/>
        </p:nvSpPr>
        <p:spPr>
          <a:xfrm>
            <a:off x="2721294" y="6595161"/>
            <a:ext cx="7226474" cy="294639"/>
          </a:xfrm>
          <a:prstGeom prst="rect">
            <a:avLst/>
          </a:prstGeom>
          <a:ln w="12700">
            <a:miter lim="400000"/>
          </a:ln>
          <a:extLst>
            <a:ext uri="{C572A759-6A51-4108-AA02-DFA0A04FC94B}">
              <ma14:wrappingTextBoxFlag xmlns:ma14="http://schemas.microsoft.com/office/mac/drawingml/2011/main" xmlns="" val="1"/>
            </a:ext>
          </a:extLst>
        </p:spPr>
        <p:txBody>
          <a:bodyPr lIns="45718" tIns="45718" rIns="45718" bIns="45718">
            <a:spAutoFit/>
          </a:bodyPr>
          <a:lstStyle/>
          <a:p>
            <a:pPr algn="ctr" defTabSz="914400">
              <a:spcBef>
                <a:spcPts val="300"/>
              </a:spcBef>
              <a:defRPr sz="1300">
                <a:solidFill>
                  <a:srgbClr val="FFFFFF"/>
                </a:solidFill>
                <a:latin typeface="Segoe UI Light"/>
                <a:ea typeface="Segoe UI Light"/>
                <a:cs typeface="Segoe UI Light"/>
                <a:sym typeface="Segoe UI Light"/>
              </a:defRPr>
            </a:pPr>
            <a:r>
              <a:rPr lang="en-US">
                <a:latin typeface="Consolas" panose="020B0609020204030204" pitchFamily="49" charset="0"/>
              </a:rPr>
              <a:t>AI at Work</a:t>
            </a:r>
          </a:p>
        </p:txBody>
      </p:sp>
      <p:sp>
        <p:nvSpPr>
          <p:cNvPr id="7" name="Shape 440">
            <a:extLst>
              <a:ext uri="{FF2B5EF4-FFF2-40B4-BE49-F238E27FC236}">
                <a16:creationId xmlns:a16="http://schemas.microsoft.com/office/drawing/2014/main" id="{C4F346A2-7352-87F6-0411-4A08358B6E92}"/>
              </a:ext>
            </a:extLst>
          </p:cNvPr>
          <p:cNvSpPr txBox="1">
            <a:spLocks/>
          </p:cNvSpPr>
          <p:nvPr/>
        </p:nvSpPr>
        <p:spPr>
          <a:xfrm>
            <a:off x="266249" y="265404"/>
            <a:ext cx="11883829" cy="946145"/>
          </a:xfrm>
          <a:prstGeom prst="rect">
            <a:avLst/>
          </a:prstGeom>
          <a:ln w="12700">
            <a:miter lim="400000"/>
          </a:ln>
          <a:extLst>
            <a:ext uri="{C572A759-6A51-4108-AA02-DFA0A04FC94B}">
              <ma14:wrappingTextBoxFlag xmlns:ma14="http://schemas.microsoft.com/office/mac/drawingml/2011/main" xmlns="" val="1"/>
            </a:ext>
          </a:extLst>
        </p:spPr>
        <p:txBody>
          <a:bodyPr lIns="0" tIns="0" rIns="0" bIns="0" anchor="t">
            <a:normAutofit/>
          </a:bodyPr>
          <a:lstStyle>
            <a:lvl1pPr marL="0" marR="0" indent="0" algn="l" defTabSz="932563" rtl="0" latinLnBrk="0">
              <a:lnSpc>
                <a:spcPct val="90000"/>
              </a:lnSpc>
              <a:spcBef>
                <a:spcPts val="0"/>
              </a:spcBef>
              <a:spcAft>
                <a:spcPts val="0"/>
              </a:spcAft>
              <a:buClrTx/>
              <a:buSzTx/>
              <a:buFontTx/>
              <a:buNone/>
              <a:tabLst/>
              <a:defRPr sz="4800" b="0" i="0" u="none" strike="noStrike" cap="none" spc="-200" baseline="0">
                <a:ln>
                  <a:noFill/>
                </a:ln>
                <a:solidFill>
                  <a:schemeClr val="accent5"/>
                </a:solidFill>
                <a:uFillTx/>
                <a:latin typeface="Segoe UI Light"/>
                <a:ea typeface="Segoe UI Light"/>
                <a:cs typeface="Segoe UI Light"/>
                <a:sym typeface="Segoe UI Light"/>
              </a:defRPr>
            </a:lvl1pPr>
            <a:lvl2pPr marL="0" marR="0" indent="0" algn="l" defTabSz="931316" rtl="0" latinLnBrk="0">
              <a:lnSpc>
                <a:spcPct val="90000"/>
              </a:lnSpc>
              <a:spcBef>
                <a:spcPts val="0"/>
              </a:spcBef>
              <a:spcAft>
                <a:spcPts val="0"/>
              </a:spcAft>
              <a:buClrTx/>
              <a:buSzTx/>
              <a:buFontTx/>
              <a:buNone/>
              <a:tabLst/>
              <a:defRPr sz="4400" b="0" i="0" u="none" strike="noStrike" cap="none" spc="0" baseline="0">
                <a:ln>
                  <a:noFill/>
                </a:ln>
                <a:solidFill>
                  <a:srgbClr val="000000"/>
                </a:solidFill>
                <a:uFillTx/>
                <a:latin typeface="Calibri"/>
                <a:ea typeface="Calibri"/>
                <a:cs typeface="Calibri"/>
                <a:sym typeface="Calibri"/>
              </a:defRPr>
            </a:lvl2pPr>
            <a:lvl3pPr marL="0" marR="0" indent="0" algn="l" defTabSz="931316" rtl="0" latinLnBrk="0">
              <a:lnSpc>
                <a:spcPct val="90000"/>
              </a:lnSpc>
              <a:spcBef>
                <a:spcPts val="0"/>
              </a:spcBef>
              <a:spcAft>
                <a:spcPts val="0"/>
              </a:spcAft>
              <a:buClrTx/>
              <a:buSzTx/>
              <a:buFontTx/>
              <a:buNone/>
              <a:tabLst/>
              <a:defRPr sz="4400" b="0" i="0" u="none" strike="noStrike" cap="none" spc="0" baseline="0">
                <a:ln>
                  <a:noFill/>
                </a:ln>
                <a:solidFill>
                  <a:srgbClr val="000000"/>
                </a:solidFill>
                <a:uFillTx/>
                <a:latin typeface="Calibri"/>
                <a:ea typeface="Calibri"/>
                <a:cs typeface="Calibri"/>
                <a:sym typeface="Calibri"/>
              </a:defRPr>
            </a:lvl3pPr>
            <a:lvl4pPr marL="0" marR="0" indent="0" algn="l" defTabSz="931316" rtl="0" latinLnBrk="0">
              <a:lnSpc>
                <a:spcPct val="90000"/>
              </a:lnSpc>
              <a:spcBef>
                <a:spcPts val="0"/>
              </a:spcBef>
              <a:spcAft>
                <a:spcPts val="0"/>
              </a:spcAft>
              <a:buClrTx/>
              <a:buSzTx/>
              <a:buFontTx/>
              <a:buNone/>
              <a:tabLst/>
              <a:defRPr sz="4400" b="0" i="0" u="none" strike="noStrike" cap="none" spc="0" baseline="0">
                <a:ln>
                  <a:noFill/>
                </a:ln>
                <a:solidFill>
                  <a:srgbClr val="000000"/>
                </a:solidFill>
                <a:uFillTx/>
                <a:latin typeface="Calibri"/>
                <a:ea typeface="Calibri"/>
                <a:cs typeface="Calibri"/>
                <a:sym typeface="Calibri"/>
              </a:defRPr>
            </a:lvl4pPr>
            <a:lvl5pPr marL="0" marR="0" indent="0" algn="l" defTabSz="931316" rtl="0" latinLnBrk="0">
              <a:lnSpc>
                <a:spcPct val="90000"/>
              </a:lnSpc>
              <a:spcBef>
                <a:spcPts val="0"/>
              </a:spcBef>
              <a:spcAft>
                <a:spcPts val="0"/>
              </a:spcAft>
              <a:buClrTx/>
              <a:buSzTx/>
              <a:buFontTx/>
              <a:buNone/>
              <a:tabLst/>
              <a:defRPr sz="4400" b="0" i="0" u="none" strike="noStrike" cap="none" spc="0" baseline="0">
                <a:ln>
                  <a:noFill/>
                </a:ln>
                <a:solidFill>
                  <a:srgbClr val="000000"/>
                </a:solidFill>
                <a:uFillTx/>
                <a:latin typeface="Calibri"/>
                <a:ea typeface="Calibri"/>
                <a:cs typeface="Calibri"/>
                <a:sym typeface="Calibri"/>
              </a:defRPr>
            </a:lvl5pPr>
            <a:lvl6pPr marL="0" marR="0" indent="0" algn="l" defTabSz="931316" rtl="0" latinLnBrk="0">
              <a:lnSpc>
                <a:spcPct val="90000"/>
              </a:lnSpc>
              <a:spcBef>
                <a:spcPts val="0"/>
              </a:spcBef>
              <a:spcAft>
                <a:spcPts val="0"/>
              </a:spcAft>
              <a:buClrTx/>
              <a:buSzTx/>
              <a:buFontTx/>
              <a:buNone/>
              <a:tabLst/>
              <a:defRPr sz="4400" b="0" i="0" u="none" strike="noStrike" cap="none" spc="0" baseline="0">
                <a:ln>
                  <a:noFill/>
                </a:ln>
                <a:solidFill>
                  <a:srgbClr val="000000"/>
                </a:solidFill>
                <a:uFillTx/>
                <a:latin typeface="Calibri"/>
                <a:ea typeface="Calibri"/>
                <a:cs typeface="Calibri"/>
                <a:sym typeface="Calibri"/>
              </a:defRPr>
            </a:lvl6pPr>
            <a:lvl7pPr marL="0" marR="0" indent="0" algn="l" defTabSz="931316" rtl="0" latinLnBrk="0">
              <a:lnSpc>
                <a:spcPct val="90000"/>
              </a:lnSpc>
              <a:spcBef>
                <a:spcPts val="0"/>
              </a:spcBef>
              <a:spcAft>
                <a:spcPts val="0"/>
              </a:spcAft>
              <a:buClrTx/>
              <a:buSzTx/>
              <a:buFontTx/>
              <a:buNone/>
              <a:tabLst/>
              <a:defRPr sz="4400" b="0" i="0" u="none" strike="noStrike" cap="none" spc="0" baseline="0">
                <a:ln>
                  <a:noFill/>
                </a:ln>
                <a:solidFill>
                  <a:srgbClr val="000000"/>
                </a:solidFill>
                <a:uFillTx/>
                <a:latin typeface="Calibri"/>
                <a:ea typeface="Calibri"/>
                <a:cs typeface="Calibri"/>
                <a:sym typeface="Calibri"/>
              </a:defRPr>
            </a:lvl7pPr>
            <a:lvl8pPr marL="0" marR="0" indent="0" algn="l" defTabSz="931316" rtl="0" latinLnBrk="0">
              <a:lnSpc>
                <a:spcPct val="90000"/>
              </a:lnSpc>
              <a:spcBef>
                <a:spcPts val="0"/>
              </a:spcBef>
              <a:spcAft>
                <a:spcPts val="0"/>
              </a:spcAft>
              <a:buClrTx/>
              <a:buSzTx/>
              <a:buFontTx/>
              <a:buNone/>
              <a:tabLst/>
              <a:defRPr sz="4400" b="0" i="0" u="none" strike="noStrike" cap="none" spc="0" baseline="0">
                <a:ln>
                  <a:noFill/>
                </a:ln>
                <a:solidFill>
                  <a:srgbClr val="000000"/>
                </a:solidFill>
                <a:uFillTx/>
                <a:latin typeface="Calibri"/>
                <a:ea typeface="Calibri"/>
                <a:cs typeface="Calibri"/>
                <a:sym typeface="Calibri"/>
              </a:defRPr>
            </a:lvl8pPr>
            <a:lvl9pPr marL="0" marR="0" indent="0" algn="l" defTabSz="931316" rtl="0" latinLnBrk="0">
              <a:lnSpc>
                <a:spcPct val="90000"/>
              </a:lnSpc>
              <a:spcBef>
                <a:spcPts val="0"/>
              </a:spcBef>
              <a:spcAft>
                <a:spcPts val="0"/>
              </a:spcAft>
              <a:buClrTx/>
              <a:buSzTx/>
              <a:buFontTx/>
              <a:buNone/>
              <a:tabLst/>
              <a:defRPr sz="4400" b="0" i="0" u="none" strike="noStrike" cap="none" spc="0" baseline="0">
                <a:ln>
                  <a:noFill/>
                </a:ln>
                <a:solidFill>
                  <a:srgbClr val="000000"/>
                </a:solidFill>
                <a:uFillTx/>
                <a:latin typeface="Calibri"/>
                <a:ea typeface="Calibri"/>
                <a:cs typeface="Calibri"/>
                <a:sym typeface="Calibri"/>
              </a:defRPr>
            </a:lvl9pPr>
          </a:lstStyle>
          <a:p>
            <a:pPr hangingPunct="1"/>
            <a:r>
              <a:rPr lang="en-US"/>
              <a:t>          </a:t>
            </a:r>
            <a:r>
              <a:rPr lang="en-US">
                <a:solidFill>
                  <a:srgbClr val="10233D"/>
                </a:solidFill>
                <a:latin typeface="Segoe UI Semibold" panose="020B0702040204020203" pitchFamily="34" charset="0"/>
                <a:cs typeface="Segoe UI Semibold" panose="020B0702040204020203" pitchFamily="34" charset="0"/>
              </a:rPr>
              <a:t>Open Source &amp; Local LLMs</a:t>
            </a:r>
          </a:p>
        </p:txBody>
      </p:sp>
      <p:pic>
        <p:nvPicPr>
          <p:cNvPr id="9" name="Picture 8">
            <a:extLst>
              <a:ext uri="{FF2B5EF4-FFF2-40B4-BE49-F238E27FC236}">
                <a16:creationId xmlns:a16="http://schemas.microsoft.com/office/drawing/2014/main" id="{93C80DB5-2BE7-1EDE-6194-32C6101309A1}"/>
              </a:ext>
            </a:extLst>
          </p:cNvPr>
          <p:cNvPicPr>
            <a:picLocks noChangeAspect="1"/>
          </p:cNvPicPr>
          <p:nvPr/>
        </p:nvPicPr>
        <p:blipFill>
          <a:blip r:embed="rId4"/>
          <a:stretch>
            <a:fillRect/>
          </a:stretch>
        </p:blipFill>
        <p:spPr>
          <a:xfrm>
            <a:off x="509496" y="42776"/>
            <a:ext cx="761212" cy="1204237"/>
          </a:xfrm>
          <a:prstGeom prst="rect">
            <a:avLst/>
          </a:prstGeom>
        </p:spPr>
      </p:pic>
      <p:pic>
        <p:nvPicPr>
          <p:cNvPr id="8" name="Picture 7" descr="No alt text provided for this image">
            <a:extLst>
              <a:ext uri="{FF2B5EF4-FFF2-40B4-BE49-F238E27FC236}">
                <a16:creationId xmlns:a16="http://schemas.microsoft.com/office/drawing/2014/main" id="{8CD41E30-7FB1-351E-FBE6-B9EC2BB37BCD}"/>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377268" y="1211549"/>
            <a:ext cx="8481092" cy="501772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092880051"/>
      </p:ext>
    </p:extLst>
  </p:cSld>
  <p:clrMapOvr>
    <a:masterClrMapping/>
  </p:clrMapOvr>
  <p:transition spd="slow"/>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4" name="Shape 454"/>
          <p:cNvSpPr/>
          <p:nvPr/>
        </p:nvSpPr>
        <p:spPr>
          <a:xfrm>
            <a:off x="266249" y="265404"/>
            <a:ext cx="11883829" cy="1654809"/>
          </a:xfrm>
          <a:prstGeom prst="rect">
            <a:avLst/>
          </a:prstGeom>
          <a:ln w="12700">
            <a:miter lim="400000"/>
          </a:ln>
          <a:extLst>
            <a:ext uri="{C572A759-6A51-4108-AA02-DFA0A04FC94B}">
              <ma14:wrappingTextBoxFlag xmlns:ma14="http://schemas.microsoft.com/office/mac/drawingml/2011/main" xmlns="" val="1"/>
            </a:ext>
          </a:extLst>
        </p:spPr>
        <p:txBody>
          <a:bodyPr lIns="91438" tIns="91438" rIns="91438" bIns="91438">
            <a:spAutoFit/>
          </a:bodyPr>
          <a:lstStyle>
            <a:lvl1pPr defTabSz="932563">
              <a:lnSpc>
                <a:spcPct val="90000"/>
              </a:lnSpc>
              <a:defRPr sz="5100" spc="-102">
                <a:solidFill>
                  <a:schemeClr val="accent1"/>
                </a:solidFill>
                <a:latin typeface="Segoe UI Light"/>
                <a:ea typeface="Segoe UI Light"/>
                <a:cs typeface="Segoe UI Light"/>
                <a:sym typeface="Segoe UI Light"/>
              </a:defRPr>
            </a:lvl1pPr>
          </a:lstStyle>
          <a:p>
            <a:br/>
            <a:endParaRPr/>
          </a:p>
        </p:txBody>
      </p:sp>
      <p:sp>
        <p:nvSpPr>
          <p:cNvPr id="4" name="Shape 263">
            <a:extLst>
              <a:ext uri="{FF2B5EF4-FFF2-40B4-BE49-F238E27FC236}">
                <a16:creationId xmlns:a16="http://schemas.microsoft.com/office/drawing/2014/main" id="{6091FD65-6788-E8A0-F8ED-651A2C370505}"/>
              </a:ext>
            </a:extLst>
          </p:cNvPr>
          <p:cNvSpPr/>
          <p:nvPr/>
        </p:nvSpPr>
        <p:spPr>
          <a:xfrm>
            <a:off x="2647" y="6456414"/>
            <a:ext cx="12433828" cy="548408"/>
          </a:xfrm>
          <a:prstGeom prst="rect">
            <a:avLst/>
          </a:prstGeom>
          <a:solidFill>
            <a:srgbClr val="10233D"/>
          </a:solidFill>
          <a:ln w="12700">
            <a:solidFill>
              <a:srgbClr val="65666B"/>
            </a:solidFill>
            <a:miter lim="400000"/>
          </a:ln>
        </p:spPr>
        <p:txBody>
          <a:bodyPr lIns="146304" tIns="146304" rIns="146304" bIns="146304" anchor="ctr"/>
          <a:lstStyle/>
          <a:p>
            <a:pPr defTabSz="776329">
              <a:lnSpc>
                <a:spcPct val="90000"/>
              </a:lnSpc>
              <a:defRPr sz="2400">
                <a:ln w="9525">
                  <a:solidFill>
                    <a:srgbClr val="FFFFFF">
                      <a:alpha val="0"/>
                    </a:srgbClr>
                  </a:solidFill>
                </a:ln>
                <a:solidFill>
                  <a:srgbClr val="FFFFFF"/>
                </a:solidFill>
                <a:latin typeface="Segoe UI Light"/>
                <a:ea typeface="Segoe UI Light"/>
                <a:cs typeface="Segoe UI Light"/>
                <a:sym typeface="Segoe UI Light"/>
              </a:defRPr>
            </a:pPr>
            <a:endParaRPr/>
          </a:p>
        </p:txBody>
      </p:sp>
      <p:sp>
        <p:nvSpPr>
          <p:cNvPr id="6" name="Shape 286">
            <a:extLst>
              <a:ext uri="{FF2B5EF4-FFF2-40B4-BE49-F238E27FC236}">
                <a16:creationId xmlns:a16="http://schemas.microsoft.com/office/drawing/2014/main" id="{E9237C96-B2B0-0A14-50B9-3889AD4E58F7}"/>
              </a:ext>
            </a:extLst>
          </p:cNvPr>
          <p:cNvSpPr/>
          <p:nvPr/>
        </p:nvSpPr>
        <p:spPr>
          <a:xfrm>
            <a:off x="2721294" y="6595161"/>
            <a:ext cx="7226474" cy="294639"/>
          </a:xfrm>
          <a:prstGeom prst="rect">
            <a:avLst/>
          </a:prstGeom>
          <a:ln w="12700">
            <a:miter lim="400000"/>
          </a:ln>
          <a:extLst>
            <a:ext uri="{C572A759-6A51-4108-AA02-DFA0A04FC94B}">
              <ma14:wrappingTextBoxFlag xmlns:ma14="http://schemas.microsoft.com/office/mac/drawingml/2011/main" xmlns="" val="1"/>
            </a:ext>
          </a:extLst>
        </p:spPr>
        <p:txBody>
          <a:bodyPr lIns="45718" tIns="45718" rIns="45718" bIns="45718">
            <a:spAutoFit/>
          </a:bodyPr>
          <a:lstStyle/>
          <a:p>
            <a:pPr algn="ctr" defTabSz="914400">
              <a:spcBef>
                <a:spcPts val="300"/>
              </a:spcBef>
              <a:defRPr sz="1300">
                <a:solidFill>
                  <a:srgbClr val="FFFFFF"/>
                </a:solidFill>
                <a:latin typeface="Segoe UI Light"/>
                <a:ea typeface="Segoe UI Light"/>
                <a:cs typeface="Segoe UI Light"/>
                <a:sym typeface="Segoe UI Light"/>
              </a:defRPr>
            </a:pPr>
            <a:r>
              <a:rPr lang="en-US">
                <a:latin typeface="Consolas" panose="020B0609020204030204" pitchFamily="49" charset="0"/>
              </a:rPr>
              <a:t>AI at Work</a:t>
            </a:r>
          </a:p>
        </p:txBody>
      </p:sp>
      <p:sp>
        <p:nvSpPr>
          <p:cNvPr id="7" name="Shape 440">
            <a:extLst>
              <a:ext uri="{FF2B5EF4-FFF2-40B4-BE49-F238E27FC236}">
                <a16:creationId xmlns:a16="http://schemas.microsoft.com/office/drawing/2014/main" id="{C4F346A2-7352-87F6-0411-4A08358B6E92}"/>
              </a:ext>
            </a:extLst>
          </p:cNvPr>
          <p:cNvSpPr txBox="1">
            <a:spLocks/>
          </p:cNvSpPr>
          <p:nvPr/>
        </p:nvSpPr>
        <p:spPr>
          <a:xfrm>
            <a:off x="266249" y="265404"/>
            <a:ext cx="11883829" cy="946145"/>
          </a:xfrm>
          <a:prstGeom prst="rect">
            <a:avLst/>
          </a:prstGeom>
          <a:ln w="12700">
            <a:miter lim="400000"/>
          </a:ln>
          <a:extLst>
            <a:ext uri="{C572A759-6A51-4108-AA02-DFA0A04FC94B}">
              <ma14:wrappingTextBoxFlag xmlns:ma14="http://schemas.microsoft.com/office/mac/drawingml/2011/main" xmlns="" val="1"/>
            </a:ext>
          </a:extLst>
        </p:spPr>
        <p:txBody>
          <a:bodyPr lIns="0" tIns="0" rIns="0" bIns="0" anchor="t">
            <a:normAutofit/>
          </a:bodyPr>
          <a:lstStyle>
            <a:lvl1pPr marL="0" marR="0" indent="0" algn="l" defTabSz="932563" rtl="0" latinLnBrk="0">
              <a:lnSpc>
                <a:spcPct val="90000"/>
              </a:lnSpc>
              <a:spcBef>
                <a:spcPts val="0"/>
              </a:spcBef>
              <a:spcAft>
                <a:spcPts val="0"/>
              </a:spcAft>
              <a:buClrTx/>
              <a:buSzTx/>
              <a:buFontTx/>
              <a:buNone/>
              <a:tabLst/>
              <a:defRPr sz="4800" b="0" i="0" u="none" strike="noStrike" cap="none" spc="-200" baseline="0">
                <a:ln>
                  <a:noFill/>
                </a:ln>
                <a:solidFill>
                  <a:schemeClr val="accent5"/>
                </a:solidFill>
                <a:uFillTx/>
                <a:latin typeface="Segoe UI Light"/>
                <a:ea typeface="Segoe UI Light"/>
                <a:cs typeface="Segoe UI Light"/>
                <a:sym typeface="Segoe UI Light"/>
              </a:defRPr>
            </a:lvl1pPr>
            <a:lvl2pPr marL="0" marR="0" indent="0" algn="l" defTabSz="931316" rtl="0" latinLnBrk="0">
              <a:lnSpc>
                <a:spcPct val="90000"/>
              </a:lnSpc>
              <a:spcBef>
                <a:spcPts val="0"/>
              </a:spcBef>
              <a:spcAft>
                <a:spcPts val="0"/>
              </a:spcAft>
              <a:buClrTx/>
              <a:buSzTx/>
              <a:buFontTx/>
              <a:buNone/>
              <a:tabLst/>
              <a:defRPr sz="4400" b="0" i="0" u="none" strike="noStrike" cap="none" spc="0" baseline="0">
                <a:ln>
                  <a:noFill/>
                </a:ln>
                <a:solidFill>
                  <a:srgbClr val="000000"/>
                </a:solidFill>
                <a:uFillTx/>
                <a:latin typeface="Calibri"/>
                <a:ea typeface="Calibri"/>
                <a:cs typeface="Calibri"/>
                <a:sym typeface="Calibri"/>
              </a:defRPr>
            </a:lvl2pPr>
            <a:lvl3pPr marL="0" marR="0" indent="0" algn="l" defTabSz="931316" rtl="0" latinLnBrk="0">
              <a:lnSpc>
                <a:spcPct val="90000"/>
              </a:lnSpc>
              <a:spcBef>
                <a:spcPts val="0"/>
              </a:spcBef>
              <a:spcAft>
                <a:spcPts val="0"/>
              </a:spcAft>
              <a:buClrTx/>
              <a:buSzTx/>
              <a:buFontTx/>
              <a:buNone/>
              <a:tabLst/>
              <a:defRPr sz="4400" b="0" i="0" u="none" strike="noStrike" cap="none" spc="0" baseline="0">
                <a:ln>
                  <a:noFill/>
                </a:ln>
                <a:solidFill>
                  <a:srgbClr val="000000"/>
                </a:solidFill>
                <a:uFillTx/>
                <a:latin typeface="Calibri"/>
                <a:ea typeface="Calibri"/>
                <a:cs typeface="Calibri"/>
                <a:sym typeface="Calibri"/>
              </a:defRPr>
            </a:lvl3pPr>
            <a:lvl4pPr marL="0" marR="0" indent="0" algn="l" defTabSz="931316" rtl="0" latinLnBrk="0">
              <a:lnSpc>
                <a:spcPct val="90000"/>
              </a:lnSpc>
              <a:spcBef>
                <a:spcPts val="0"/>
              </a:spcBef>
              <a:spcAft>
                <a:spcPts val="0"/>
              </a:spcAft>
              <a:buClrTx/>
              <a:buSzTx/>
              <a:buFontTx/>
              <a:buNone/>
              <a:tabLst/>
              <a:defRPr sz="4400" b="0" i="0" u="none" strike="noStrike" cap="none" spc="0" baseline="0">
                <a:ln>
                  <a:noFill/>
                </a:ln>
                <a:solidFill>
                  <a:srgbClr val="000000"/>
                </a:solidFill>
                <a:uFillTx/>
                <a:latin typeface="Calibri"/>
                <a:ea typeface="Calibri"/>
                <a:cs typeface="Calibri"/>
                <a:sym typeface="Calibri"/>
              </a:defRPr>
            </a:lvl4pPr>
            <a:lvl5pPr marL="0" marR="0" indent="0" algn="l" defTabSz="931316" rtl="0" latinLnBrk="0">
              <a:lnSpc>
                <a:spcPct val="90000"/>
              </a:lnSpc>
              <a:spcBef>
                <a:spcPts val="0"/>
              </a:spcBef>
              <a:spcAft>
                <a:spcPts val="0"/>
              </a:spcAft>
              <a:buClrTx/>
              <a:buSzTx/>
              <a:buFontTx/>
              <a:buNone/>
              <a:tabLst/>
              <a:defRPr sz="4400" b="0" i="0" u="none" strike="noStrike" cap="none" spc="0" baseline="0">
                <a:ln>
                  <a:noFill/>
                </a:ln>
                <a:solidFill>
                  <a:srgbClr val="000000"/>
                </a:solidFill>
                <a:uFillTx/>
                <a:latin typeface="Calibri"/>
                <a:ea typeface="Calibri"/>
                <a:cs typeface="Calibri"/>
                <a:sym typeface="Calibri"/>
              </a:defRPr>
            </a:lvl5pPr>
            <a:lvl6pPr marL="0" marR="0" indent="0" algn="l" defTabSz="931316" rtl="0" latinLnBrk="0">
              <a:lnSpc>
                <a:spcPct val="90000"/>
              </a:lnSpc>
              <a:spcBef>
                <a:spcPts val="0"/>
              </a:spcBef>
              <a:spcAft>
                <a:spcPts val="0"/>
              </a:spcAft>
              <a:buClrTx/>
              <a:buSzTx/>
              <a:buFontTx/>
              <a:buNone/>
              <a:tabLst/>
              <a:defRPr sz="4400" b="0" i="0" u="none" strike="noStrike" cap="none" spc="0" baseline="0">
                <a:ln>
                  <a:noFill/>
                </a:ln>
                <a:solidFill>
                  <a:srgbClr val="000000"/>
                </a:solidFill>
                <a:uFillTx/>
                <a:latin typeface="Calibri"/>
                <a:ea typeface="Calibri"/>
                <a:cs typeface="Calibri"/>
                <a:sym typeface="Calibri"/>
              </a:defRPr>
            </a:lvl6pPr>
            <a:lvl7pPr marL="0" marR="0" indent="0" algn="l" defTabSz="931316" rtl="0" latinLnBrk="0">
              <a:lnSpc>
                <a:spcPct val="90000"/>
              </a:lnSpc>
              <a:spcBef>
                <a:spcPts val="0"/>
              </a:spcBef>
              <a:spcAft>
                <a:spcPts val="0"/>
              </a:spcAft>
              <a:buClrTx/>
              <a:buSzTx/>
              <a:buFontTx/>
              <a:buNone/>
              <a:tabLst/>
              <a:defRPr sz="4400" b="0" i="0" u="none" strike="noStrike" cap="none" spc="0" baseline="0">
                <a:ln>
                  <a:noFill/>
                </a:ln>
                <a:solidFill>
                  <a:srgbClr val="000000"/>
                </a:solidFill>
                <a:uFillTx/>
                <a:latin typeface="Calibri"/>
                <a:ea typeface="Calibri"/>
                <a:cs typeface="Calibri"/>
                <a:sym typeface="Calibri"/>
              </a:defRPr>
            </a:lvl7pPr>
            <a:lvl8pPr marL="0" marR="0" indent="0" algn="l" defTabSz="931316" rtl="0" latinLnBrk="0">
              <a:lnSpc>
                <a:spcPct val="90000"/>
              </a:lnSpc>
              <a:spcBef>
                <a:spcPts val="0"/>
              </a:spcBef>
              <a:spcAft>
                <a:spcPts val="0"/>
              </a:spcAft>
              <a:buClrTx/>
              <a:buSzTx/>
              <a:buFontTx/>
              <a:buNone/>
              <a:tabLst/>
              <a:defRPr sz="4400" b="0" i="0" u="none" strike="noStrike" cap="none" spc="0" baseline="0">
                <a:ln>
                  <a:noFill/>
                </a:ln>
                <a:solidFill>
                  <a:srgbClr val="000000"/>
                </a:solidFill>
                <a:uFillTx/>
                <a:latin typeface="Calibri"/>
                <a:ea typeface="Calibri"/>
                <a:cs typeface="Calibri"/>
                <a:sym typeface="Calibri"/>
              </a:defRPr>
            </a:lvl8pPr>
            <a:lvl9pPr marL="0" marR="0" indent="0" algn="l" defTabSz="931316" rtl="0" latinLnBrk="0">
              <a:lnSpc>
                <a:spcPct val="90000"/>
              </a:lnSpc>
              <a:spcBef>
                <a:spcPts val="0"/>
              </a:spcBef>
              <a:spcAft>
                <a:spcPts val="0"/>
              </a:spcAft>
              <a:buClrTx/>
              <a:buSzTx/>
              <a:buFontTx/>
              <a:buNone/>
              <a:tabLst/>
              <a:defRPr sz="4400" b="0" i="0" u="none" strike="noStrike" cap="none" spc="0" baseline="0">
                <a:ln>
                  <a:noFill/>
                </a:ln>
                <a:solidFill>
                  <a:srgbClr val="000000"/>
                </a:solidFill>
                <a:uFillTx/>
                <a:latin typeface="Calibri"/>
                <a:ea typeface="Calibri"/>
                <a:cs typeface="Calibri"/>
                <a:sym typeface="Calibri"/>
              </a:defRPr>
            </a:lvl9pPr>
          </a:lstStyle>
          <a:p>
            <a:pPr hangingPunct="1"/>
            <a:r>
              <a:rPr lang="en-US"/>
              <a:t>          </a:t>
            </a:r>
            <a:r>
              <a:rPr lang="en-US">
                <a:solidFill>
                  <a:srgbClr val="10233D"/>
                </a:solidFill>
                <a:latin typeface="Segoe UI Semibold" panose="020B0702040204020203" pitchFamily="34" charset="0"/>
                <a:cs typeface="Segoe UI Semibold" panose="020B0702040204020203" pitchFamily="34" charset="0"/>
              </a:rPr>
              <a:t>Battle of the Bots</a:t>
            </a:r>
          </a:p>
        </p:txBody>
      </p:sp>
      <p:sp>
        <p:nvSpPr>
          <p:cNvPr id="5" name="TextBox 4">
            <a:extLst>
              <a:ext uri="{FF2B5EF4-FFF2-40B4-BE49-F238E27FC236}">
                <a16:creationId xmlns:a16="http://schemas.microsoft.com/office/drawing/2014/main" id="{44D16E1D-C0C2-891F-2AF2-311205067DBC}"/>
              </a:ext>
            </a:extLst>
          </p:cNvPr>
          <p:cNvSpPr txBox="1"/>
          <p:nvPr/>
        </p:nvSpPr>
        <p:spPr>
          <a:xfrm>
            <a:off x="532923" y="2815392"/>
            <a:ext cx="11350479" cy="677108"/>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pPr algn="ctr"/>
            <a:r>
              <a:rPr lang="en-US" sz="3800">
                <a:solidFill>
                  <a:srgbClr val="000000"/>
                </a:solidFill>
                <a:latin typeface="Segoe UI Semibold" panose="020B0702040204020203" pitchFamily="34" charset="0"/>
                <a:cs typeface="Segoe UI Semibold" panose="020B0702040204020203" pitchFamily="34" charset="0"/>
              </a:rPr>
              <a:t>chat.lmsys.org</a:t>
            </a:r>
          </a:p>
        </p:txBody>
      </p:sp>
      <p:pic>
        <p:nvPicPr>
          <p:cNvPr id="9" name="Picture 8">
            <a:extLst>
              <a:ext uri="{FF2B5EF4-FFF2-40B4-BE49-F238E27FC236}">
                <a16:creationId xmlns:a16="http://schemas.microsoft.com/office/drawing/2014/main" id="{93C80DB5-2BE7-1EDE-6194-32C6101309A1}"/>
              </a:ext>
            </a:extLst>
          </p:cNvPr>
          <p:cNvPicPr>
            <a:picLocks noChangeAspect="1"/>
          </p:cNvPicPr>
          <p:nvPr/>
        </p:nvPicPr>
        <p:blipFill>
          <a:blip r:embed="rId3"/>
          <a:stretch>
            <a:fillRect/>
          </a:stretch>
        </p:blipFill>
        <p:spPr>
          <a:xfrm>
            <a:off x="509496" y="42776"/>
            <a:ext cx="761212" cy="1204237"/>
          </a:xfrm>
          <a:prstGeom prst="rect">
            <a:avLst/>
          </a:prstGeom>
        </p:spPr>
      </p:pic>
    </p:spTree>
    <p:extLst>
      <p:ext uri="{BB962C8B-B14F-4D97-AF65-F5344CB8AC3E}">
        <p14:creationId xmlns:p14="http://schemas.microsoft.com/office/powerpoint/2010/main" val="4118098736"/>
      </p:ext>
    </p:extLst>
  </p:cSld>
  <p:clrMapOvr>
    <a:masterClrMapping/>
  </p:clrMapOvr>
  <p:transition spd="slow"/>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4" name="Shape 454"/>
          <p:cNvSpPr/>
          <p:nvPr/>
        </p:nvSpPr>
        <p:spPr>
          <a:xfrm>
            <a:off x="266249" y="265404"/>
            <a:ext cx="11883829" cy="1654809"/>
          </a:xfrm>
          <a:prstGeom prst="rect">
            <a:avLst/>
          </a:prstGeom>
          <a:ln w="12700">
            <a:miter lim="400000"/>
          </a:ln>
          <a:extLst>
            <a:ext uri="{C572A759-6A51-4108-AA02-DFA0A04FC94B}">
              <ma14:wrappingTextBoxFlag xmlns:ma14="http://schemas.microsoft.com/office/mac/drawingml/2011/main" xmlns="" val="1"/>
            </a:ext>
          </a:extLst>
        </p:spPr>
        <p:txBody>
          <a:bodyPr lIns="91438" tIns="91438" rIns="91438" bIns="91438">
            <a:spAutoFit/>
          </a:bodyPr>
          <a:lstStyle>
            <a:lvl1pPr defTabSz="932563">
              <a:lnSpc>
                <a:spcPct val="90000"/>
              </a:lnSpc>
              <a:defRPr sz="5100" spc="-102">
                <a:solidFill>
                  <a:schemeClr val="accent1"/>
                </a:solidFill>
                <a:latin typeface="Segoe UI Light"/>
                <a:ea typeface="Segoe UI Light"/>
                <a:cs typeface="Segoe UI Light"/>
                <a:sym typeface="Segoe UI Light"/>
              </a:defRPr>
            </a:lvl1pPr>
          </a:lstStyle>
          <a:p>
            <a:br/>
            <a:endParaRPr/>
          </a:p>
        </p:txBody>
      </p:sp>
      <p:sp>
        <p:nvSpPr>
          <p:cNvPr id="4" name="Shape 263">
            <a:extLst>
              <a:ext uri="{FF2B5EF4-FFF2-40B4-BE49-F238E27FC236}">
                <a16:creationId xmlns:a16="http://schemas.microsoft.com/office/drawing/2014/main" id="{6091FD65-6788-E8A0-F8ED-651A2C370505}"/>
              </a:ext>
            </a:extLst>
          </p:cNvPr>
          <p:cNvSpPr/>
          <p:nvPr/>
        </p:nvSpPr>
        <p:spPr>
          <a:xfrm>
            <a:off x="2647" y="6456414"/>
            <a:ext cx="12433828" cy="548408"/>
          </a:xfrm>
          <a:prstGeom prst="rect">
            <a:avLst/>
          </a:prstGeom>
          <a:solidFill>
            <a:srgbClr val="10233D"/>
          </a:solidFill>
          <a:ln w="12700">
            <a:solidFill>
              <a:srgbClr val="65666B"/>
            </a:solidFill>
            <a:miter lim="400000"/>
          </a:ln>
        </p:spPr>
        <p:txBody>
          <a:bodyPr lIns="146304" tIns="146304" rIns="146304" bIns="146304" anchor="ctr"/>
          <a:lstStyle/>
          <a:p>
            <a:pPr defTabSz="776329">
              <a:lnSpc>
                <a:spcPct val="90000"/>
              </a:lnSpc>
              <a:defRPr sz="2400">
                <a:ln w="9525">
                  <a:solidFill>
                    <a:srgbClr val="FFFFFF">
                      <a:alpha val="0"/>
                    </a:srgbClr>
                  </a:solidFill>
                </a:ln>
                <a:solidFill>
                  <a:srgbClr val="FFFFFF"/>
                </a:solidFill>
                <a:latin typeface="Segoe UI Light"/>
                <a:ea typeface="Segoe UI Light"/>
                <a:cs typeface="Segoe UI Light"/>
                <a:sym typeface="Segoe UI Light"/>
              </a:defRPr>
            </a:pPr>
            <a:endParaRPr/>
          </a:p>
        </p:txBody>
      </p:sp>
      <p:sp>
        <p:nvSpPr>
          <p:cNvPr id="6" name="Shape 286">
            <a:extLst>
              <a:ext uri="{FF2B5EF4-FFF2-40B4-BE49-F238E27FC236}">
                <a16:creationId xmlns:a16="http://schemas.microsoft.com/office/drawing/2014/main" id="{E9237C96-B2B0-0A14-50B9-3889AD4E58F7}"/>
              </a:ext>
            </a:extLst>
          </p:cNvPr>
          <p:cNvSpPr/>
          <p:nvPr/>
        </p:nvSpPr>
        <p:spPr>
          <a:xfrm>
            <a:off x="2721294" y="6595161"/>
            <a:ext cx="7226474" cy="294639"/>
          </a:xfrm>
          <a:prstGeom prst="rect">
            <a:avLst/>
          </a:prstGeom>
          <a:ln w="12700">
            <a:miter lim="400000"/>
          </a:ln>
          <a:extLst>
            <a:ext uri="{C572A759-6A51-4108-AA02-DFA0A04FC94B}">
              <ma14:wrappingTextBoxFlag xmlns:ma14="http://schemas.microsoft.com/office/mac/drawingml/2011/main" xmlns="" val="1"/>
            </a:ext>
          </a:extLst>
        </p:spPr>
        <p:txBody>
          <a:bodyPr lIns="45718" tIns="45718" rIns="45718" bIns="45718">
            <a:spAutoFit/>
          </a:bodyPr>
          <a:lstStyle/>
          <a:p>
            <a:pPr algn="ctr" defTabSz="914400">
              <a:spcBef>
                <a:spcPts val="300"/>
              </a:spcBef>
              <a:defRPr sz="1300">
                <a:solidFill>
                  <a:srgbClr val="FFFFFF"/>
                </a:solidFill>
                <a:latin typeface="Segoe UI Light"/>
                <a:ea typeface="Segoe UI Light"/>
                <a:cs typeface="Segoe UI Light"/>
                <a:sym typeface="Segoe UI Light"/>
              </a:defRPr>
            </a:pPr>
            <a:r>
              <a:rPr lang="en-US">
                <a:latin typeface="Consolas" panose="020B0609020204030204" pitchFamily="49" charset="0"/>
              </a:rPr>
              <a:t>AI at Work</a:t>
            </a:r>
          </a:p>
        </p:txBody>
      </p:sp>
      <p:sp>
        <p:nvSpPr>
          <p:cNvPr id="8" name="TextBox 7">
            <a:extLst>
              <a:ext uri="{FF2B5EF4-FFF2-40B4-BE49-F238E27FC236}">
                <a16:creationId xmlns:a16="http://schemas.microsoft.com/office/drawing/2014/main" id="{8DB28CFC-2924-0DFF-2C78-8ECB56844B19}"/>
              </a:ext>
            </a:extLst>
          </p:cNvPr>
          <p:cNvSpPr txBox="1"/>
          <p:nvPr/>
        </p:nvSpPr>
        <p:spPr>
          <a:xfrm>
            <a:off x="266249" y="449295"/>
            <a:ext cx="11499047" cy="92333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pPr algn="ctr">
              <a:spcBef>
                <a:spcPts val="600"/>
              </a:spcBef>
              <a:spcAft>
                <a:spcPts val="600"/>
              </a:spcAft>
            </a:pPr>
            <a:r>
              <a:rPr lang="en-US" sz="5400" b="1">
                <a:solidFill>
                  <a:srgbClr val="10233D"/>
                </a:solidFill>
                <a:latin typeface="Segoe UI Semibold" panose="020B0702040204020203" pitchFamily="34" charset="0"/>
                <a:cs typeface="Segoe UI Semibold" panose="020B0702040204020203" pitchFamily="34" charset="0"/>
              </a:rPr>
              <a:t>The Tech Part</a:t>
            </a:r>
          </a:p>
        </p:txBody>
      </p:sp>
      <p:pic>
        <p:nvPicPr>
          <p:cNvPr id="12" name="Picture 11">
            <a:extLst>
              <a:ext uri="{FF2B5EF4-FFF2-40B4-BE49-F238E27FC236}">
                <a16:creationId xmlns:a16="http://schemas.microsoft.com/office/drawing/2014/main" id="{65E45C46-CBA7-6198-702E-1201B6093549}"/>
              </a:ext>
            </a:extLst>
          </p:cNvPr>
          <p:cNvPicPr>
            <a:picLocks noChangeAspect="1"/>
          </p:cNvPicPr>
          <p:nvPr/>
        </p:nvPicPr>
        <p:blipFill>
          <a:blip r:embed="rId3"/>
          <a:stretch>
            <a:fillRect/>
          </a:stretch>
        </p:blipFill>
        <p:spPr>
          <a:xfrm>
            <a:off x="4938721" y="1471948"/>
            <a:ext cx="2154102" cy="3407720"/>
          </a:xfrm>
          <a:prstGeom prst="rect">
            <a:avLst/>
          </a:prstGeom>
        </p:spPr>
      </p:pic>
    </p:spTree>
    <p:extLst>
      <p:ext uri="{BB962C8B-B14F-4D97-AF65-F5344CB8AC3E}">
        <p14:creationId xmlns:p14="http://schemas.microsoft.com/office/powerpoint/2010/main" val="1492912414"/>
      </p:ext>
    </p:extLst>
  </p:cSld>
  <p:clrMapOvr>
    <a:masterClrMapping/>
  </p:clrMapOvr>
  <p:transition spd="slow"/>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4" name="Shape 454"/>
          <p:cNvSpPr/>
          <p:nvPr/>
        </p:nvSpPr>
        <p:spPr>
          <a:xfrm>
            <a:off x="266249" y="265404"/>
            <a:ext cx="11883829" cy="1654809"/>
          </a:xfrm>
          <a:prstGeom prst="rect">
            <a:avLst/>
          </a:prstGeom>
          <a:ln w="12700">
            <a:miter lim="400000"/>
          </a:ln>
          <a:extLst>
            <a:ext uri="{C572A759-6A51-4108-AA02-DFA0A04FC94B}">
              <ma14:wrappingTextBoxFlag xmlns:ma14="http://schemas.microsoft.com/office/mac/drawingml/2011/main" xmlns="" val="1"/>
            </a:ext>
          </a:extLst>
        </p:spPr>
        <p:txBody>
          <a:bodyPr lIns="91438" tIns="91438" rIns="91438" bIns="91438">
            <a:spAutoFit/>
          </a:bodyPr>
          <a:lstStyle>
            <a:lvl1pPr defTabSz="932563">
              <a:lnSpc>
                <a:spcPct val="90000"/>
              </a:lnSpc>
              <a:defRPr sz="5100" spc="-102">
                <a:solidFill>
                  <a:schemeClr val="accent1"/>
                </a:solidFill>
                <a:latin typeface="Segoe UI Light"/>
                <a:ea typeface="Segoe UI Light"/>
                <a:cs typeface="Segoe UI Light"/>
                <a:sym typeface="Segoe UI Light"/>
              </a:defRPr>
            </a:lvl1pPr>
          </a:lstStyle>
          <a:p>
            <a:br/>
            <a:endParaRPr/>
          </a:p>
        </p:txBody>
      </p:sp>
      <p:sp>
        <p:nvSpPr>
          <p:cNvPr id="4" name="Shape 263">
            <a:extLst>
              <a:ext uri="{FF2B5EF4-FFF2-40B4-BE49-F238E27FC236}">
                <a16:creationId xmlns:a16="http://schemas.microsoft.com/office/drawing/2014/main" id="{6091FD65-6788-E8A0-F8ED-651A2C370505}"/>
              </a:ext>
            </a:extLst>
          </p:cNvPr>
          <p:cNvSpPr/>
          <p:nvPr/>
        </p:nvSpPr>
        <p:spPr>
          <a:xfrm>
            <a:off x="2647" y="6456414"/>
            <a:ext cx="12433828" cy="548408"/>
          </a:xfrm>
          <a:prstGeom prst="rect">
            <a:avLst/>
          </a:prstGeom>
          <a:solidFill>
            <a:srgbClr val="10233D"/>
          </a:solidFill>
          <a:ln w="12700">
            <a:solidFill>
              <a:srgbClr val="65666B"/>
            </a:solidFill>
            <a:miter lim="400000"/>
          </a:ln>
        </p:spPr>
        <p:txBody>
          <a:bodyPr lIns="146304" tIns="146304" rIns="146304" bIns="146304" anchor="ctr"/>
          <a:lstStyle/>
          <a:p>
            <a:pPr defTabSz="776329">
              <a:lnSpc>
                <a:spcPct val="90000"/>
              </a:lnSpc>
              <a:defRPr sz="2400">
                <a:ln w="9525">
                  <a:solidFill>
                    <a:srgbClr val="FFFFFF">
                      <a:alpha val="0"/>
                    </a:srgbClr>
                  </a:solidFill>
                </a:ln>
                <a:solidFill>
                  <a:srgbClr val="FFFFFF"/>
                </a:solidFill>
                <a:latin typeface="Segoe UI Light"/>
                <a:ea typeface="Segoe UI Light"/>
                <a:cs typeface="Segoe UI Light"/>
                <a:sym typeface="Segoe UI Light"/>
              </a:defRPr>
            </a:pPr>
            <a:endParaRPr/>
          </a:p>
        </p:txBody>
      </p:sp>
      <p:sp>
        <p:nvSpPr>
          <p:cNvPr id="6" name="Shape 286">
            <a:extLst>
              <a:ext uri="{FF2B5EF4-FFF2-40B4-BE49-F238E27FC236}">
                <a16:creationId xmlns:a16="http://schemas.microsoft.com/office/drawing/2014/main" id="{E9237C96-B2B0-0A14-50B9-3889AD4E58F7}"/>
              </a:ext>
            </a:extLst>
          </p:cNvPr>
          <p:cNvSpPr/>
          <p:nvPr/>
        </p:nvSpPr>
        <p:spPr>
          <a:xfrm>
            <a:off x="2721294" y="6595161"/>
            <a:ext cx="7226474" cy="294639"/>
          </a:xfrm>
          <a:prstGeom prst="rect">
            <a:avLst/>
          </a:prstGeom>
          <a:ln w="12700">
            <a:miter lim="400000"/>
          </a:ln>
          <a:extLst>
            <a:ext uri="{C572A759-6A51-4108-AA02-DFA0A04FC94B}">
              <ma14:wrappingTextBoxFlag xmlns:ma14="http://schemas.microsoft.com/office/mac/drawingml/2011/main" xmlns="" val="1"/>
            </a:ext>
          </a:extLst>
        </p:spPr>
        <p:txBody>
          <a:bodyPr lIns="45718" tIns="45718" rIns="45718" bIns="45718">
            <a:spAutoFit/>
          </a:bodyPr>
          <a:lstStyle/>
          <a:p>
            <a:pPr algn="ctr" defTabSz="914400">
              <a:spcBef>
                <a:spcPts val="300"/>
              </a:spcBef>
              <a:defRPr sz="1300">
                <a:solidFill>
                  <a:srgbClr val="FFFFFF"/>
                </a:solidFill>
                <a:latin typeface="Segoe UI Light"/>
                <a:ea typeface="Segoe UI Light"/>
                <a:cs typeface="Segoe UI Light"/>
                <a:sym typeface="Segoe UI Light"/>
              </a:defRPr>
            </a:pPr>
            <a:r>
              <a:rPr lang="en-US">
                <a:latin typeface="Consolas" panose="020B0609020204030204" pitchFamily="49" charset="0"/>
              </a:rPr>
              <a:t>AI at Work</a:t>
            </a:r>
          </a:p>
        </p:txBody>
      </p:sp>
      <p:pic>
        <p:nvPicPr>
          <p:cNvPr id="2" name="Picture 1">
            <a:extLst>
              <a:ext uri="{FF2B5EF4-FFF2-40B4-BE49-F238E27FC236}">
                <a16:creationId xmlns:a16="http://schemas.microsoft.com/office/drawing/2014/main" id="{2D8E9C43-9EDF-0B47-2F44-04BB02262A4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994681" y="172034"/>
            <a:ext cx="6042181" cy="6124388"/>
          </a:xfrm>
          <a:prstGeom prst="rect">
            <a:avLst/>
          </a:prstGeom>
        </p:spPr>
      </p:pic>
      <p:sp>
        <p:nvSpPr>
          <p:cNvPr id="10" name="TextBox 9">
            <a:extLst>
              <a:ext uri="{FF2B5EF4-FFF2-40B4-BE49-F238E27FC236}">
                <a16:creationId xmlns:a16="http://schemas.microsoft.com/office/drawing/2014/main" id="{AF81F881-E2C5-BA30-E667-0B97939D600A}"/>
              </a:ext>
            </a:extLst>
          </p:cNvPr>
          <p:cNvSpPr txBox="1"/>
          <p:nvPr/>
        </p:nvSpPr>
        <p:spPr>
          <a:xfrm>
            <a:off x="1000638" y="2187499"/>
            <a:ext cx="10717749" cy="138499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GB" sz="2800">
                <a:solidFill>
                  <a:srgbClr val="000000"/>
                </a:solidFill>
              </a:rPr>
              <a:t>"[AI] is every bit as important as the PC, as the internet.“</a:t>
            </a:r>
          </a:p>
          <a:p>
            <a:endParaRPr lang="en-GB" sz="2800">
              <a:solidFill>
                <a:srgbClr val="000000"/>
              </a:solidFill>
            </a:endParaRPr>
          </a:p>
          <a:p>
            <a:pPr algn="r"/>
            <a:r>
              <a:rPr lang="en-GB" sz="2800">
                <a:solidFill>
                  <a:srgbClr val="000000"/>
                </a:solidFill>
              </a:rPr>
              <a:t>~ Bill Gates</a:t>
            </a:r>
            <a:endParaRPr lang="en-US" sz="2800">
              <a:solidFill>
                <a:srgbClr val="000000"/>
              </a:solidFill>
            </a:endParaRPr>
          </a:p>
        </p:txBody>
      </p:sp>
    </p:spTree>
    <p:extLst>
      <p:ext uri="{BB962C8B-B14F-4D97-AF65-F5344CB8AC3E}">
        <p14:creationId xmlns:p14="http://schemas.microsoft.com/office/powerpoint/2010/main" val="3758871914"/>
      </p:ext>
    </p:extLst>
  </p:cSld>
  <p:clrMapOvr>
    <a:masterClrMapping/>
  </p:clrMapOvr>
  <p:transition spd="slow"/>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 263">
            <a:extLst>
              <a:ext uri="{FF2B5EF4-FFF2-40B4-BE49-F238E27FC236}">
                <a16:creationId xmlns:a16="http://schemas.microsoft.com/office/drawing/2014/main" id="{0DC40F54-74BB-4169-FF1C-ABD6EB9BDEA2}"/>
              </a:ext>
            </a:extLst>
          </p:cNvPr>
          <p:cNvSpPr/>
          <p:nvPr/>
        </p:nvSpPr>
        <p:spPr>
          <a:xfrm>
            <a:off x="2647" y="6456414"/>
            <a:ext cx="12433828" cy="548408"/>
          </a:xfrm>
          <a:prstGeom prst="rect">
            <a:avLst/>
          </a:prstGeom>
          <a:solidFill>
            <a:srgbClr val="10233D"/>
          </a:solidFill>
          <a:ln w="12700">
            <a:solidFill>
              <a:srgbClr val="65666B"/>
            </a:solidFill>
            <a:miter lim="400000"/>
          </a:ln>
        </p:spPr>
        <p:txBody>
          <a:bodyPr lIns="146304" tIns="146304" rIns="146304" bIns="146304" anchor="ctr"/>
          <a:lstStyle/>
          <a:p>
            <a:pPr defTabSz="776329">
              <a:lnSpc>
                <a:spcPct val="90000"/>
              </a:lnSpc>
              <a:defRPr sz="2400">
                <a:ln w="9525">
                  <a:solidFill>
                    <a:srgbClr val="FFFFFF">
                      <a:alpha val="0"/>
                    </a:srgbClr>
                  </a:solidFill>
                </a:ln>
                <a:solidFill>
                  <a:srgbClr val="FFFFFF"/>
                </a:solidFill>
                <a:latin typeface="Segoe UI Light"/>
                <a:ea typeface="Segoe UI Light"/>
                <a:cs typeface="Segoe UI Light"/>
                <a:sym typeface="Segoe UI Light"/>
              </a:defRPr>
            </a:pPr>
            <a:endParaRPr/>
          </a:p>
        </p:txBody>
      </p:sp>
      <p:sp>
        <p:nvSpPr>
          <p:cNvPr id="8" name="Shape 256">
            <a:extLst>
              <a:ext uri="{FF2B5EF4-FFF2-40B4-BE49-F238E27FC236}">
                <a16:creationId xmlns:a16="http://schemas.microsoft.com/office/drawing/2014/main" id="{0DCC9674-03EF-E74A-8034-B894AF409E59}"/>
              </a:ext>
            </a:extLst>
          </p:cNvPr>
          <p:cNvSpPr>
            <a:spLocks noGrp="1"/>
          </p:cNvSpPr>
          <p:nvPr>
            <p:ph type="title"/>
          </p:nvPr>
        </p:nvSpPr>
        <p:spPr>
          <a:xfrm>
            <a:off x="2739639" y="309214"/>
            <a:ext cx="6649221" cy="715317"/>
          </a:xfrm>
          <a:prstGeom prst="rect">
            <a:avLst/>
          </a:prstGeom>
        </p:spPr>
        <p:txBody>
          <a:bodyPr lIns="0" tIns="0" rIns="0" bIns="0">
            <a:normAutofit/>
          </a:bodyPr>
          <a:lstStyle>
            <a:lvl1pPr>
              <a:defRPr sz="4800" spc="-200">
                <a:solidFill>
                  <a:schemeClr val="accent5"/>
                </a:solidFill>
              </a:defRPr>
            </a:lvl1pPr>
          </a:lstStyle>
          <a:p>
            <a:pPr algn="ctr"/>
            <a:r>
              <a:rPr lang="en-US" sz="4000">
                <a:solidFill>
                  <a:srgbClr val="10233D"/>
                </a:solidFill>
                <a:latin typeface="Segoe UI Semibold" panose="020B0702040204020203" pitchFamily="34" charset="0"/>
                <a:cs typeface="Segoe UI Semibold" panose="020B0702040204020203" pitchFamily="34" charset="0"/>
              </a:rPr>
              <a:t>Software Engineer</a:t>
            </a:r>
          </a:p>
        </p:txBody>
      </p:sp>
      <p:sp>
        <p:nvSpPr>
          <p:cNvPr id="10" name="Shape 286">
            <a:extLst>
              <a:ext uri="{FF2B5EF4-FFF2-40B4-BE49-F238E27FC236}">
                <a16:creationId xmlns:a16="http://schemas.microsoft.com/office/drawing/2014/main" id="{E4E0D3DE-7A17-CE2F-E31A-1E9C3792F77E}"/>
              </a:ext>
            </a:extLst>
          </p:cNvPr>
          <p:cNvSpPr/>
          <p:nvPr/>
        </p:nvSpPr>
        <p:spPr>
          <a:xfrm>
            <a:off x="2721294" y="6595161"/>
            <a:ext cx="7226474" cy="294639"/>
          </a:xfrm>
          <a:prstGeom prst="rect">
            <a:avLst/>
          </a:prstGeom>
          <a:ln w="12700">
            <a:miter lim="400000"/>
          </a:ln>
          <a:extLst>
            <a:ext uri="{C572A759-6A51-4108-AA02-DFA0A04FC94B}">
              <ma14:wrappingTextBoxFlag xmlns:ma14="http://schemas.microsoft.com/office/mac/drawingml/2011/main" xmlns="" val="1"/>
            </a:ext>
          </a:extLst>
        </p:spPr>
        <p:txBody>
          <a:bodyPr lIns="45718" tIns="45718" rIns="45718" bIns="45718">
            <a:spAutoFit/>
          </a:bodyPr>
          <a:lstStyle/>
          <a:p>
            <a:pPr algn="ctr" defTabSz="914400">
              <a:spcBef>
                <a:spcPts val="300"/>
              </a:spcBef>
              <a:defRPr sz="1300">
                <a:solidFill>
                  <a:srgbClr val="FFFFFF"/>
                </a:solidFill>
                <a:latin typeface="Segoe UI Light"/>
                <a:ea typeface="Segoe UI Light"/>
                <a:cs typeface="Segoe UI Light"/>
                <a:sym typeface="Segoe UI Light"/>
              </a:defRPr>
            </a:pPr>
            <a:r>
              <a:rPr lang="en-US">
                <a:latin typeface="Consolas" panose="020B0609020204030204" pitchFamily="49" charset="0"/>
              </a:rPr>
              <a:t>Back to good </a:t>
            </a:r>
            <a:r>
              <a:rPr lang="en-US" err="1">
                <a:latin typeface="Consolas" panose="020B0609020204030204" pitchFamily="49" charset="0"/>
              </a:rPr>
              <a:t>ol</a:t>
            </a:r>
            <a:r>
              <a:rPr lang="en-US">
                <a:latin typeface="Consolas" panose="020B0609020204030204" pitchFamily="49" charset="0"/>
              </a:rPr>
              <a:t>’ SharePoint</a:t>
            </a:r>
          </a:p>
        </p:txBody>
      </p:sp>
      <p:sp>
        <p:nvSpPr>
          <p:cNvPr id="5" name="AutoShape 2" descr="Crisp drawing of Belgium painted in the colors of the Belgian flag against a pure white backdrop. A large heart eyes emoji with rosy cheeks stands out, marking the location of Brussels.">
            <a:extLst>
              <a:ext uri="{FF2B5EF4-FFF2-40B4-BE49-F238E27FC236}">
                <a16:creationId xmlns:a16="http://schemas.microsoft.com/office/drawing/2014/main" id="{C85FC7B9-877D-76AB-BCE9-7D8F6658AEEB}"/>
              </a:ext>
            </a:extLst>
          </p:cNvPr>
          <p:cNvSpPr>
            <a:spLocks noChangeAspect="1" noChangeArrowheads="1"/>
          </p:cNvSpPr>
          <p:nvPr/>
        </p:nvSpPr>
        <p:spPr bwMode="auto">
          <a:xfrm>
            <a:off x="6064250" y="33401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3" name="Picture 2">
            <a:extLst>
              <a:ext uri="{FF2B5EF4-FFF2-40B4-BE49-F238E27FC236}">
                <a16:creationId xmlns:a16="http://schemas.microsoft.com/office/drawing/2014/main" id="{20119DEF-7535-8853-C45C-5CD78416709D}"/>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67526" y="819272"/>
            <a:ext cx="10402845" cy="4687834"/>
          </a:xfrm>
          <a:prstGeom prst="rect">
            <a:avLst/>
          </a:prstGeom>
        </p:spPr>
      </p:pic>
    </p:spTree>
    <p:extLst>
      <p:ext uri="{BB962C8B-B14F-4D97-AF65-F5344CB8AC3E}">
        <p14:creationId xmlns:p14="http://schemas.microsoft.com/office/powerpoint/2010/main" val="1219688765"/>
      </p:ext>
    </p:extLst>
  </p:cSld>
  <p:clrMapOvr>
    <a:masterClrMapping/>
  </p:clrMapOvr>
  <p:transition spd="slow"/>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4" name="Shape 454"/>
          <p:cNvSpPr/>
          <p:nvPr/>
        </p:nvSpPr>
        <p:spPr>
          <a:xfrm>
            <a:off x="266249" y="265404"/>
            <a:ext cx="11883829" cy="1654809"/>
          </a:xfrm>
          <a:prstGeom prst="rect">
            <a:avLst/>
          </a:prstGeom>
          <a:ln w="12700">
            <a:miter lim="400000"/>
          </a:ln>
          <a:extLst>
            <a:ext uri="{C572A759-6A51-4108-AA02-DFA0A04FC94B}">
              <ma14:wrappingTextBoxFlag xmlns:ma14="http://schemas.microsoft.com/office/mac/drawingml/2011/main" xmlns="" val="1"/>
            </a:ext>
          </a:extLst>
        </p:spPr>
        <p:txBody>
          <a:bodyPr lIns="91438" tIns="91438" rIns="91438" bIns="91438">
            <a:spAutoFit/>
          </a:bodyPr>
          <a:lstStyle>
            <a:lvl1pPr defTabSz="932563">
              <a:lnSpc>
                <a:spcPct val="90000"/>
              </a:lnSpc>
              <a:defRPr sz="5100" spc="-102">
                <a:solidFill>
                  <a:schemeClr val="accent1"/>
                </a:solidFill>
                <a:latin typeface="Segoe UI Light"/>
                <a:ea typeface="Segoe UI Light"/>
                <a:cs typeface="Segoe UI Light"/>
                <a:sym typeface="Segoe UI Light"/>
              </a:defRPr>
            </a:lvl1pPr>
          </a:lstStyle>
          <a:p>
            <a:br/>
            <a:endParaRPr/>
          </a:p>
        </p:txBody>
      </p:sp>
      <p:sp>
        <p:nvSpPr>
          <p:cNvPr id="4" name="Shape 263">
            <a:extLst>
              <a:ext uri="{FF2B5EF4-FFF2-40B4-BE49-F238E27FC236}">
                <a16:creationId xmlns:a16="http://schemas.microsoft.com/office/drawing/2014/main" id="{6091FD65-6788-E8A0-F8ED-651A2C370505}"/>
              </a:ext>
            </a:extLst>
          </p:cNvPr>
          <p:cNvSpPr/>
          <p:nvPr/>
        </p:nvSpPr>
        <p:spPr>
          <a:xfrm>
            <a:off x="2647" y="6456414"/>
            <a:ext cx="12433828" cy="548408"/>
          </a:xfrm>
          <a:prstGeom prst="rect">
            <a:avLst/>
          </a:prstGeom>
          <a:solidFill>
            <a:srgbClr val="10233D"/>
          </a:solidFill>
          <a:ln w="12700">
            <a:solidFill>
              <a:srgbClr val="65666B"/>
            </a:solidFill>
            <a:miter lim="400000"/>
          </a:ln>
        </p:spPr>
        <p:txBody>
          <a:bodyPr lIns="146304" tIns="146304" rIns="146304" bIns="146304" anchor="ctr"/>
          <a:lstStyle/>
          <a:p>
            <a:pPr defTabSz="776329">
              <a:lnSpc>
                <a:spcPct val="90000"/>
              </a:lnSpc>
              <a:defRPr sz="2400">
                <a:ln w="9525">
                  <a:solidFill>
                    <a:srgbClr val="FFFFFF">
                      <a:alpha val="0"/>
                    </a:srgbClr>
                  </a:solidFill>
                </a:ln>
                <a:solidFill>
                  <a:srgbClr val="FFFFFF"/>
                </a:solidFill>
                <a:latin typeface="Segoe UI Light"/>
                <a:ea typeface="Segoe UI Light"/>
                <a:cs typeface="Segoe UI Light"/>
                <a:sym typeface="Segoe UI Light"/>
              </a:defRPr>
            </a:pPr>
            <a:endParaRPr/>
          </a:p>
        </p:txBody>
      </p:sp>
      <p:sp>
        <p:nvSpPr>
          <p:cNvPr id="6" name="Shape 286">
            <a:extLst>
              <a:ext uri="{FF2B5EF4-FFF2-40B4-BE49-F238E27FC236}">
                <a16:creationId xmlns:a16="http://schemas.microsoft.com/office/drawing/2014/main" id="{E9237C96-B2B0-0A14-50B9-3889AD4E58F7}"/>
              </a:ext>
            </a:extLst>
          </p:cNvPr>
          <p:cNvSpPr/>
          <p:nvPr/>
        </p:nvSpPr>
        <p:spPr>
          <a:xfrm>
            <a:off x="2721294" y="6595161"/>
            <a:ext cx="7226474" cy="294639"/>
          </a:xfrm>
          <a:prstGeom prst="rect">
            <a:avLst/>
          </a:prstGeom>
          <a:ln w="12700">
            <a:miter lim="400000"/>
          </a:ln>
          <a:extLst>
            <a:ext uri="{C572A759-6A51-4108-AA02-DFA0A04FC94B}">
              <ma14:wrappingTextBoxFlag xmlns:ma14="http://schemas.microsoft.com/office/mac/drawingml/2011/main" xmlns="" val="1"/>
            </a:ext>
          </a:extLst>
        </p:spPr>
        <p:txBody>
          <a:bodyPr lIns="45718" tIns="45718" rIns="45718" bIns="45718">
            <a:spAutoFit/>
          </a:bodyPr>
          <a:lstStyle/>
          <a:p>
            <a:pPr algn="ctr" defTabSz="914400">
              <a:spcBef>
                <a:spcPts val="300"/>
              </a:spcBef>
              <a:defRPr sz="1300">
                <a:solidFill>
                  <a:srgbClr val="FFFFFF"/>
                </a:solidFill>
                <a:latin typeface="Segoe UI Light"/>
                <a:ea typeface="Segoe UI Light"/>
                <a:cs typeface="Segoe UI Light"/>
                <a:sym typeface="Segoe UI Light"/>
              </a:defRPr>
            </a:pPr>
            <a:r>
              <a:rPr lang="en-US">
                <a:latin typeface="Consolas" panose="020B0609020204030204" pitchFamily="49" charset="0"/>
              </a:rPr>
              <a:t>AI at Work</a:t>
            </a:r>
          </a:p>
        </p:txBody>
      </p:sp>
      <p:sp>
        <p:nvSpPr>
          <p:cNvPr id="7" name="Shape 440">
            <a:extLst>
              <a:ext uri="{FF2B5EF4-FFF2-40B4-BE49-F238E27FC236}">
                <a16:creationId xmlns:a16="http://schemas.microsoft.com/office/drawing/2014/main" id="{C4F346A2-7352-87F6-0411-4A08358B6E92}"/>
              </a:ext>
            </a:extLst>
          </p:cNvPr>
          <p:cNvSpPr txBox="1">
            <a:spLocks/>
          </p:cNvSpPr>
          <p:nvPr/>
        </p:nvSpPr>
        <p:spPr>
          <a:xfrm>
            <a:off x="266249" y="265404"/>
            <a:ext cx="11883829" cy="946145"/>
          </a:xfrm>
          <a:prstGeom prst="rect">
            <a:avLst/>
          </a:prstGeom>
          <a:ln w="12700">
            <a:miter lim="400000"/>
          </a:ln>
          <a:extLst>
            <a:ext uri="{C572A759-6A51-4108-AA02-DFA0A04FC94B}">
              <ma14:wrappingTextBoxFlag xmlns:ma14="http://schemas.microsoft.com/office/mac/drawingml/2011/main" xmlns="" val="1"/>
            </a:ext>
          </a:extLst>
        </p:spPr>
        <p:txBody>
          <a:bodyPr lIns="0" tIns="0" rIns="0" bIns="0" anchor="t">
            <a:normAutofit/>
          </a:bodyPr>
          <a:lstStyle>
            <a:lvl1pPr marL="0" marR="0" indent="0" algn="l" defTabSz="932563" rtl="0" latinLnBrk="0">
              <a:lnSpc>
                <a:spcPct val="90000"/>
              </a:lnSpc>
              <a:spcBef>
                <a:spcPts val="0"/>
              </a:spcBef>
              <a:spcAft>
                <a:spcPts val="0"/>
              </a:spcAft>
              <a:buClrTx/>
              <a:buSzTx/>
              <a:buFontTx/>
              <a:buNone/>
              <a:tabLst/>
              <a:defRPr sz="4800" b="0" i="0" u="none" strike="noStrike" cap="none" spc="-200" baseline="0">
                <a:ln>
                  <a:noFill/>
                </a:ln>
                <a:solidFill>
                  <a:schemeClr val="accent5"/>
                </a:solidFill>
                <a:uFillTx/>
                <a:latin typeface="Segoe UI Light"/>
                <a:ea typeface="Segoe UI Light"/>
                <a:cs typeface="Segoe UI Light"/>
                <a:sym typeface="Segoe UI Light"/>
              </a:defRPr>
            </a:lvl1pPr>
            <a:lvl2pPr marL="0" marR="0" indent="0" algn="l" defTabSz="931316" rtl="0" latinLnBrk="0">
              <a:lnSpc>
                <a:spcPct val="90000"/>
              </a:lnSpc>
              <a:spcBef>
                <a:spcPts val="0"/>
              </a:spcBef>
              <a:spcAft>
                <a:spcPts val="0"/>
              </a:spcAft>
              <a:buClrTx/>
              <a:buSzTx/>
              <a:buFontTx/>
              <a:buNone/>
              <a:tabLst/>
              <a:defRPr sz="4400" b="0" i="0" u="none" strike="noStrike" cap="none" spc="0" baseline="0">
                <a:ln>
                  <a:noFill/>
                </a:ln>
                <a:solidFill>
                  <a:srgbClr val="000000"/>
                </a:solidFill>
                <a:uFillTx/>
                <a:latin typeface="Calibri"/>
                <a:ea typeface="Calibri"/>
                <a:cs typeface="Calibri"/>
                <a:sym typeface="Calibri"/>
              </a:defRPr>
            </a:lvl2pPr>
            <a:lvl3pPr marL="0" marR="0" indent="0" algn="l" defTabSz="931316" rtl="0" latinLnBrk="0">
              <a:lnSpc>
                <a:spcPct val="90000"/>
              </a:lnSpc>
              <a:spcBef>
                <a:spcPts val="0"/>
              </a:spcBef>
              <a:spcAft>
                <a:spcPts val="0"/>
              </a:spcAft>
              <a:buClrTx/>
              <a:buSzTx/>
              <a:buFontTx/>
              <a:buNone/>
              <a:tabLst/>
              <a:defRPr sz="4400" b="0" i="0" u="none" strike="noStrike" cap="none" spc="0" baseline="0">
                <a:ln>
                  <a:noFill/>
                </a:ln>
                <a:solidFill>
                  <a:srgbClr val="000000"/>
                </a:solidFill>
                <a:uFillTx/>
                <a:latin typeface="Calibri"/>
                <a:ea typeface="Calibri"/>
                <a:cs typeface="Calibri"/>
                <a:sym typeface="Calibri"/>
              </a:defRPr>
            </a:lvl3pPr>
            <a:lvl4pPr marL="0" marR="0" indent="0" algn="l" defTabSz="931316" rtl="0" latinLnBrk="0">
              <a:lnSpc>
                <a:spcPct val="90000"/>
              </a:lnSpc>
              <a:spcBef>
                <a:spcPts val="0"/>
              </a:spcBef>
              <a:spcAft>
                <a:spcPts val="0"/>
              </a:spcAft>
              <a:buClrTx/>
              <a:buSzTx/>
              <a:buFontTx/>
              <a:buNone/>
              <a:tabLst/>
              <a:defRPr sz="4400" b="0" i="0" u="none" strike="noStrike" cap="none" spc="0" baseline="0">
                <a:ln>
                  <a:noFill/>
                </a:ln>
                <a:solidFill>
                  <a:srgbClr val="000000"/>
                </a:solidFill>
                <a:uFillTx/>
                <a:latin typeface="Calibri"/>
                <a:ea typeface="Calibri"/>
                <a:cs typeface="Calibri"/>
                <a:sym typeface="Calibri"/>
              </a:defRPr>
            </a:lvl4pPr>
            <a:lvl5pPr marL="0" marR="0" indent="0" algn="l" defTabSz="931316" rtl="0" latinLnBrk="0">
              <a:lnSpc>
                <a:spcPct val="90000"/>
              </a:lnSpc>
              <a:spcBef>
                <a:spcPts val="0"/>
              </a:spcBef>
              <a:spcAft>
                <a:spcPts val="0"/>
              </a:spcAft>
              <a:buClrTx/>
              <a:buSzTx/>
              <a:buFontTx/>
              <a:buNone/>
              <a:tabLst/>
              <a:defRPr sz="4400" b="0" i="0" u="none" strike="noStrike" cap="none" spc="0" baseline="0">
                <a:ln>
                  <a:noFill/>
                </a:ln>
                <a:solidFill>
                  <a:srgbClr val="000000"/>
                </a:solidFill>
                <a:uFillTx/>
                <a:latin typeface="Calibri"/>
                <a:ea typeface="Calibri"/>
                <a:cs typeface="Calibri"/>
                <a:sym typeface="Calibri"/>
              </a:defRPr>
            </a:lvl5pPr>
            <a:lvl6pPr marL="0" marR="0" indent="0" algn="l" defTabSz="931316" rtl="0" latinLnBrk="0">
              <a:lnSpc>
                <a:spcPct val="90000"/>
              </a:lnSpc>
              <a:spcBef>
                <a:spcPts val="0"/>
              </a:spcBef>
              <a:spcAft>
                <a:spcPts val="0"/>
              </a:spcAft>
              <a:buClrTx/>
              <a:buSzTx/>
              <a:buFontTx/>
              <a:buNone/>
              <a:tabLst/>
              <a:defRPr sz="4400" b="0" i="0" u="none" strike="noStrike" cap="none" spc="0" baseline="0">
                <a:ln>
                  <a:noFill/>
                </a:ln>
                <a:solidFill>
                  <a:srgbClr val="000000"/>
                </a:solidFill>
                <a:uFillTx/>
                <a:latin typeface="Calibri"/>
                <a:ea typeface="Calibri"/>
                <a:cs typeface="Calibri"/>
                <a:sym typeface="Calibri"/>
              </a:defRPr>
            </a:lvl6pPr>
            <a:lvl7pPr marL="0" marR="0" indent="0" algn="l" defTabSz="931316" rtl="0" latinLnBrk="0">
              <a:lnSpc>
                <a:spcPct val="90000"/>
              </a:lnSpc>
              <a:spcBef>
                <a:spcPts val="0"/>
              </a:spcBef>
              <a:spcAft>
                <a:spcPts val="0"/>
              </a:spcAft>
              <a:buClrTx/>
              <a:buSzTx/>
              <a:buFontTx/>
              <a:buNone/>
              <a:tabLst/>
              <a:defRPr sz="4400" b="0" i="0" u="none" strike="noStrike" cap="none" spc="0" baseline="0">
                <a:ln>
                  <a:noFill/>
                </a:ln>
                <a:solidFill>
                  <a:srgbClr val="000000"/>
                </a:solidFill>
                <a:uFillTx/>
                <a:latin typeface="Calibri"/>
                <a:ea typeface="Calibri"/>
                <a:cs typeface="Calibri"/>
                <a:sym typeface="Calibri"/>
              </a:defRPr>
            </a:lvl7pPr>
            <a:lvl8pPr marL="0" marR="0" indent="0" algn="l" defTabSz="931316" rtl="0" latinLnBrk="0">
              <a:lnSpc>
                <a:spcPct val="90000"/>
              </a:lnSpc>
              <a:spcBef>
                <a:spcPts val="0"/>
              </a:spcBef>
              <a:spcAft>
                <a:spcPts val="0"/>
              </a:spcAft>
              <a:buClrTx/>
              <a:buSzTx/>
              <a:buFontTx/>
              <a:buNone/>
              <a:tabLst/>
              <a:defRPr sz="4400" b="0" i="0" u="none" strike="noStrike" cap="none" spc="0" baseline="0">
                <a:ln>
                  <a:noFill/>
                </a:ln>
                <a:solidFill>
                  <a:srgbClr val="000000"/>
                </a:solidFill>
                <a:uFillTx/>
                <a:latin typeface="Calibri"/>
                <a:ea typeface="Calibri"/>
                <a:cs typeface="Calibri"/>
                <a:sym typeface="Calibri"/>
              </a:defRPr>
            </a:lvl8pPr>
            <a:lvl9pPr marL="0" marR="0" indent="0" algn="l" defTabSz="931316" rtl="0" latinLnBrk="0">
              <a:lnSpc>
                <a:spcPct val="90000"/>
              </a:lnSpc>
              <a:spcBef>
                <a:spcPts val="0"/>
              </a:spcBef>
              <a:spcAft>
                <a:spcPts val="0"/>
              </a:spcAft>
              <a:buClrTx/>
              <a:buSzTx/>
              <a:buFontTx/>
              <a:buNone/>
              <a:tabLst/>
              <a:defRPr sz="4400" b="0" i="0" u="none" strike="noStrike" cap="none" spc="0" baseline="0">
                <a:ln>
                  <a:noFill/>
                </a:ln>
                <a:solidFill>
                  <a:srgbClr val="000000"/>
                </a:solidFill>
                <a:uFillTx/>
                <a:latin typeface="Calibri"/>
                <a:ea typeface="Calibri"/>
                <a:cs typeface="Calibri"/>
                <a:sym typeface="Calibri"/>
              </a:defRPr>
            </a:lvl9pPr>
          </a:lstStyle>
          <a:p>
            <a:pPr hangingPunct="1"/>
            <a:r>
              <a:rPr lang="en-US"/>
              <a:t>          </a:t>
            </a:r>
            <a:r>
              <a:rPr lang="en-US">
                <a:solidFill>
                  <a:srgbClr val="10233D"/>
                </a:solidFill>
                <a:latin typeface="Segoe UI Semibold" panose="020B0702040204020203" pitchFamily="34" charset="0"/>
                <a:cs typeface="Segoe UI Semibold" panose="020B0702040204020203" pitchFamily="34" charset="0"/>
              </a:rPr>
              <a:t>Custom GPTs</a:t>
            </a:r>
          </a:p>
        </p:txBody>
      </p:sp>
      <p:pic>
        <p:nvPicPr>
          <p:cNvPr id="3" name="Picture 2">
            <a:extLst>
              <a:ext uri="{FF2B5EF4-FFF2-40B4-BE49-F238E27FC236}">
                <a16:creationId xmlns:a16="http://schemas.microsoft.com/office/drawing/2014/main" id="{5BFC4889-F7E4-FDCD-9ECD-51E6C7C2DCAB}"/>
              </a:ext>
            </a:extLst>
          </p:cNvPr>
          <p:cNvPicPr>
            <a:picLocks noChangeAspect="1"/>
          </p:cNvPicPr>
          <p:nvPr/>
        </p:nvPicPr>
        <p:blipFill>
          <a:blip r:embed="rId3"/>
          <a:stretch>
            <a:fillRect/>
          </a:stretch>
        </p:blipFill>
        <p:spPr>
          <a:xfrm>
            <a:off x="509496" y="42776"/>
            <a:ext cx="761212" cy="1204237"/>
          </a:xfrm>
          <a:prstGeom prst="rect">
            <a:avLst/>
          </a:prstGeom>
        </p:spPr>
      </p:pic>
      <p:pic>
        <p:nvPicPr>
          <p:cNvPr id="11" name="Picture 10">
            <a:extLst>
              <a:ext uri="{FF2B5EF4-FFF2-40B4-BE49-F238E27FC236}">
                <a16:creationId xmlns:a16="http://schemas.microsoft.com/office/drawing/2014/main" id="{28FB2135-6BFA-D0A5-167B-578A0B5D8B63}"/>
              </a:ext>
            </a:extLst>
          </p:cNvPr>
          <p:cNvPicPr>
            <a:picLocks noChangeAspect="1"/>
          </p:cNvPicPr>
          <p:nvPr/>
        </p:nvPicPr>
        <p:blipFill>
          <a:blip r:embed="rId4"/>
          <a:stretch>
            <a:fillRect/>
          </a:stretch>
        </p:blipFill>
        <p:spPr>
          <a:xfrm>
            <a:off x="1270708" y="1313910"/>
            <a:ext cx="9212158" cy="4932344"/>
          </a:xfrm>
          <a:prstGeom prst="rect">
            <a:avLst/>
          </a:prstGeom>
        </p:spPr>
      </p:pic>
      <p:pic>
        <p:nvPicPr>
          <p:cNvPr id="5" name="Picture 4">
            <a:extLst>
              <a:ext uri="{FF2B5EF4-FFF2-40B4-BE49-F238E27FC236}">
                <a16:creationId xmlns:a16="http://schemas.microsoft.com/office/drawing/2014/main" id="{233E8235-7E14-EF57-8226-4018D98FF224}"/>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4441010" y="4994990"/>
            <a:ext cx="899338" cy="1461424"/>
          </a:xfrm>
          <a:prstGeom prst="rect">
            <a:avLst/>
          </a:prstGeom>
        </p:spPr>
      </p:pic>
    </p:spTree>
    <p:extLst>
      <p:ext uri="{BB962C8B-B14F-4D97-AF65-F5344CB8AC3E}">
        <p14:creationId xmlns:p14="http://schemas.microsoft.com/office/powerpoint/2010/main" val="2809847900"/>
      </p:ext>
    </p:extLst>
  </p:cSld>
  <p:clrMapOvr>
    <a:masterClrMapping/>
  </p:clrMapOvr>
  <p:transition spd="slow"/>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4" name="Shape 454"/>
          <p:cNvSpPr/>
          <p:nvPr/>
        </p:nvSpPr>
        <p:spPr>
          <a:xfrm>
            <a:off x="266249" y="265404"/>
            <a:ext cx="11883829" cy="1654809"/>
          </a:xfrm>
          <a:prstGeom prst="rect">
            <a:avLst/>
          </a:prstGeom>
          <a:ln w="12700">
            <a:miter lim="400000"/>
          </a:ln>
          <a:extLst>
            <a:ext uri="{C572A759-6A51-4108-AA02-DFA0A04FC94B}">
              <ma14:wrappingTextBoxFlag xmlns:ma14="http://schemas.microsoft.com/office/mac/drawingml/2011/main" xmlns="" val="1"/>
            </a:ext>
          </a:extLst>
        </p:spPr>
        <p:txBody>
          <a:bodyPr lIns="91438" tIns="91438" rIns="91438" bIns="91438">
            <a:spAutoFit/>
          </a:bodyPr>
          <a:lstStyle>
            <a:lvl1pPr defTabSz="932563">
              <a:lnSpc>
                <a:spcPct val="90000"/>
              </a:lnSpc>
              <a:defRPr sz="5100" spc="-102">
                <a:solidFill>
                  <a:schemeClr val="accent1"/>
                </a:solidFill>
                <a:latin typeface="Segoe UI Light"/>
                <a:ea typeface="Segoe UI Light"/>
                <a:cs typeface="Segoe UI Light"/>
                <a:sym typeface="Segoe UI Light"/>
              </a:defRPr>
            </a:lvl1pPr>
          </a:lstStyle>
          <a:p>
            <a:br/>
            <a:endParaRPr/>
          </a:p>
        </p:txBody>
      </p:sp>
      <p:sp>
        <p:nvSpPr>
          <p:cNvPr id="4" name="Shape 263">
            <a:extLst>
              <a:ext uri="{FF2B5EF4-FFF2-40B4-BE49-F238E27FC236}">
                <a16:creationId xmlns:a16="http://schemas.microsoft.com/office/drawing/2014/main" id="{6091FD65-6788-E8A0-F8ED-651A2C370505}"/>
              </a:ext>
            </a:extLst>
          </p:cNvPr>
          <p:cNvSpPr/>
          <p:nvPr/>
        </p:nvSpPr>
        <p:spPr>
          <a:xfrm>
            <a:off x="2647" y="6456414"/>
            <a:ext cx="12433828" cy="548408"/>
          </a:xfrm>
          <a:prstGeom prst="rect">
            <a:avLst/>
          </a:prstGeom>
          <a:solidFill>
            <a:srgbClr val="10233D"/>
          </a:solidFill>
          <a:ln w="12700">
            <a:solidFill>
              <a:srgbClr val="65666B"/>
            </a:solidFill>
            <a:miter lim="400000"/>
          </a:ln>
        </p:spPr>
        <p:txBody>
          <a:bodyPr lIns="146304" tIns="146304" rIns="146304" bIns="146304" anchor="ctr"/>
          <a:lstStyle/>
          <a:p>
            <a:pPr defTabSz="776329">
              <a:lnSpc>
                <a:spcPct val="90000"/>
              </a:lnSpc>
              <a:defRPr sz="2400">
                <a:ln w="9525">
                  <a:solidFill>
                    <a:srgbClr val="FFFFFF">
                      <a:alpha val="0"/>
                    </a:srgbClr>
                  </a:solidFill>
                </a:ln>
                <a:solidFill>
                  <a:srgbClr val="FFFFFF"/>
                </a:solidFill>
                <a:latin typeface="Segoe UI Light"/>
                <a:ea typeface="Segoe UI Light"/>
                <a:cs typeface="Segoe UI Light"/>
                <a:sym typeface="Segoe UI Light"/>
              </a:defRPr>
            </a:pPr>
            <a:endParaRPr/>
          </a:p>
        </p:txBody>
      </p:sp>
      <p:sp>
        <p:nvSpPr>
          <p:cNvPr id="6" name="Shape 286">
            <a:extLst>
              <a:ext uri="{FF2B5EF4-FFF2-40B4-BE49-F238E27FC236}">
                <a16:creationId xmlns:a16="http://schemas.microsoft.com/office/drawing/2014/main" id="{E9237C96-B2B0-0A14-50B9-3889AD4E58F7}"/>
              </a:ext>
            </a:extLst>
          </p:cNvPr>
          <p:cNvSpPr/>
          <p:nvPr/>
        </p:nvSpPr>
        <p:spPr>
          <a:xfrm>
            <a:off x="2721294" y="6595161"/>
            <a:ext cx="7226474" cy="294639"/>
          </a:xfrm>
          <a:prstGeom prst="rect">
            <a:avLst/>
          </a:prstGeom>
          <a:ln w="12700">
            <a:miter lim="400000"/>
          </a:ln>
          <a:extLst>
            <a:ext uri="{C572A759-6A51-4108-AA02-DFA0A04FC94B}">
              <ma14:wrappingTextBoxFlag xmlns:ma14="http://schemas.microsoft.com/office/mac/drawingml/2011/main" xmlns="" val="1"/>
            </a:ext>
          </a:extLst>
        </p:spPr>
        <p:txBody>
          <a:bodyPr lIns="45718" tIns="45718" rIns="45718" bIns="45718">
            <a:spAutoFit/>
          </a:bodyPr>
          <a:lstStyle/>
          <a:p>
            <a:pPr algn="ctr" defTabSz="914400">
              <a:spcBef>
                <a:spcPts val="300"/>
              </a:spcBef>
              <a:defRPr sz="1300">
                <a:solidFill>
                  <a:srgbClr val="FFFFFF"/>
                </a:solidFill>
                <a:latin typeface="Segoe UI Light"/>
                <a:ea typeface="Segoe UI Light"/>
                <a:cs typeface="Segoe UI Light"/>
                <a:sym typeface="Segoe UI Light"/>
              </a:defRPr>
            </a:pPr>
            <a:r>
              <a:rPr lang="en-US">
                <a:latin typeface="Consolas" panose="020B0609020204030204" pitchFamily="49" charset="0"/>
              </a:rPr>
              <a:t>AI at Work</a:t>
            </a:r>
          </a:p>
        </p:txBody>
      </p:sp>
      <p:sp>
        <p:nvSpPr>
          <p:cNvPr id="7" name="Shape 440">
            <a:extLst>
              <a:ext uri="{FF2B5EF4-FFF2-40B4-BE49-F238E27FC236}">
                <a16:creationId xmlns:a16="http://schemas.microsoft.com/office/drawing/2014/main" id="{C4F346A2-7352-87F6-0411-4A08358B6E92}"/>
              </a:ext>
            </a:extLst>
          </p:cNvPr>
          <p:cNvSpPr txBox="1">
            <a:spLocks/>
          </p:cNvSpPr>
          <p:nvPr/>
        </p:nvSpPr>
        <p:spPr>
          <a:xfrm>
            <a:off x="266249" y="265404"/>
            <a:ext cx="11883829" cy="946145"/>
          </a:xfrm>
          <a:prstGeom prst="rect">
            <a:avLst/>
          </a:prstGeom>
          <a:ln w="12700">
            <a:miter lim="400000"/>
          </a:ln>
          <a:extLst>
            <a:ext uri="{C572A759-6A51-4108-AA02-DFA0A04FC94B}">
              <ma14:wrappingTextBoxFlag xmlns:ma14="http://schemas.microsoft.com/office/mac/drawingml/2011/main" xmlns="" val="1"/>
            </a:ext>
          </a:extLst>
        </p:spPr>
        <p:txBody>
          <a:bodyPr lIns="0" tIns="0" rIns="0" bIns="0" anchor="t">
            <a:normAutofit/>
          </a:bodyPr>
          <a:lstStyle>
            <a:lvl1pPr marL="0" marR="0" indent="0" algn="l" defTabSz="932563" rtl="0" latinLnBrk="0">
              <a:lnSpc>
                <a:spcPct val="90000"/>
              </a:lnSpc>
              <a:spcBef>
                <a:spcPts val="0"/>
              </a:spcBef>
              <a:spcAft>
                <a:spcPts val="0"/>
              </a:spcAft>
              <a:buClrTx/>
              <a:buSzTx/>
              <a:buFontTx/>
              <a:buNone/>
              <a:tabLst/>
              <a:defRPr sz="4800" b="0" i="0" u="none" strike="noStrike" cap="none" spc="-200" baseline="0">
                <a:ln>
                  <a:noFill/>
                </a:ln>
                <a:solidFill>
                  <a:schemeClr val="accent5"/>
                </a:solidFill>
                <a:uFillTx/>
                <a:latin typeface="Segoe UI Light"/>
                <a:ea typeface="Segoe UI Light"/>
                <a:cs typeface="Segoe UI Light"/>
                <a:sym typeface="Segoe UI Light"/>
              </a:defRPr>
            </a:lvl1pPr>
            <a:lvl2pPr marL="0" marR="0" indent="0" algn="l" defTabSz="931316" rtl="0" latinLnBrk="0">
              <a:lnSpc>
                <a:spcPct val="90000"/>
              </a:lnSpc>
              <a:spcBef>
                <a:spcPts val="0"/>
              </a:spcBef>
              <a:spcAft>
                <a:spcPts val="0"/>
              </a:spcAft>
              <a:buClrTx/>
              <a:buSzTx/>
              <a:buFontTx/>
              <a:buNone/>
              <a:tabLst/>
              <a:defRPr sz="4400" b="0" i="0" u="none" strike="noStrike" cap="none" spc="0" baseline="0">
                <a:ln>
                  <a:noFill/>
                </a:ln>
                <a:solidFill>
                  <a:srgbClr val="000000"/>
                </a:solidFill>
                <a:uFillTx/>
                <a:latin typeface="Calibri"/>
                <a:ea typeface="Calibri"/>
                <a:cs typeface="Calibri"/>
                <a:sym typeface="Calibri"/>
              </a:defRPr>
            </a:lvl2pPr>
            <a:lvl3pPr marL="0" marR="0" indent="0" algn="l" defTabSz="931316" rtl="0" latinLnBrk="0">
              <a:lnSpc>
                <a:spcPct val="90000"/>
              </a:lnSpc>
              <a:spcBef>
                <a:spcPts val="0"/>
              </a:spcBef>
              <a:spcAft>
                <a:spcPts val="0"/>
              </a:spcAft>
              <a:buClrTx/>
              <a:buSzTx/>
              <a:buFontTx/>
              <a:buNone/>
              <a:tabLst/>
              <a:defRPr sz="4400" b="0" i="0" u="none" strike="noStrike" cap="none" spc="0" baseline="0">
                <a:ln>
                  <a:noFill/>
                </a:ln>
                <a:solidFill>
                  <a:srgbClr val="000000"/>
                </a:solidFill>
                <a:uFillTx/>
                <a:latin typeface="Calibri"/>
                <a:ea typeface="Calibri"/>
                <a:cs typeface="Calibri"/>
                <a:sym typeface="Calibri"/>
              </a:defRPr>
            </a:lvl3pPr>
            <a:lvl4pPr marL="0" marR="0" indent="0" algn="l" defTabSz="931316" rtl="0" latinLnBrk="0">
              <a:lnSpc>
                <a:spcPct val="90000"/>
              </a:lnSpc>
              <a:spcBef>
                <a:spcPts val="0"/>
              </a:spcBef>
              <a:spcAft>
                <a:spcPts val="0"/>
              </a:spcAft>
              <a:buClrTx/>
              <a:buSzTx/>
              <a:buFontTx/>
              <a:buNone/>
              <a:tabLst/>
              <a:defRPr sz="4400" b="0" i="0" u="none" strike="noStrike" cap="none" spc="0" baseline="0">
                <a:ln>
                  <a:noFill/>
                </a:ln>
                <a:solidFill>
                  <a:srgbClr val="000000"/>
                </a:solidFill>
                <a:uFillTx/>
                <a:latin typeface="Calibri"/>
                <a:ea typeface="Calibri"/>
                <a:cs typeface="Calibri"/>
                <a:sym typeface="Calibri"/>
              </a:defRPr>
            </a:lvl4pPr>
            <a:lvl5pPr marL="0" marR="0" indent="0" algn="l" defTabSz="931316" rtl="0" latinLnBrk="0">
              <a:lnSpc>
                <a:spcPct val="90000"/>
              </a:lnSpc>
              <a:spcBef>
                <a:spcPts val="0"/>
              </a:spcBef>
              <a:spcAft>
                <a:spcPts val="0"/>
              </a:spcAft>
              <a:buClrTx/>
              <a:buSzTx/>
              <a:buFontTx/>
              <a:buNone/>
              <a:tabLst/>
              <a:defRPr sz="4400" b="0" i="0" u="none" strike="noStrike" cap="none" spc="0" baseline="0">
                <a:ln>
                  <a:noFill/>
                </a:ln>
                <a:solidFill>
                  <a:srgbClr val="000000"/>
                </a:solidFill>
                <a:uFillTx/>
                <a:latin typeface="Calibri"/>
                <a:ea typeface="Calibri"/>
                <a:cs typeface="Calibri"/>
                <a:sym typeface="Calibri"/>
              </a:defRPr>
            </a:lvl5pPr>
            <a:lvl6pPr marL="0" marR="0" indent="0" algn="l" defTabSz="931316" rtl="0" latinLnBrk="0">
              <a:lnSpc>
                <a:spcPct val="90000"/>
              </a:lnSpc>
              <a:spcBef>
                <a:spcPts val="0"/>
              </a:spcBef>
              <a:spcAft>
                <a:spcPts val="0"/>
              </a:spcAft>
              <a:buClrTx/>
              <a:buSzTx/>
              <a:buFontTx/>
              <a:buNone/>
              <a:tabLst/>
              <a:defRPr sz="4400" b="0" i="0" u="none" strike="noStrike" cap="none" spc="0" baseline="0">
                <a:ln>
                  <a:noFill/>
                </a:ln>
                <a:solidFill>
                  <a:srgbClr val="000000"/>
                </a:solidFill>
                <a:uFillTx/>
                <a:latin typeface="Calibri"/>
                <a:ea typeface="Calibri"/>
                <a:cs typeface="Calibri"/>
                <a:sym typeface="Calibri"/>
              </a:defRPr>
            </a:lvl6pPr>
            <a:lvl7pPr marL="0" marR="0" indent="0" algn="l" defTabSz="931316" rtl="0" latinLnBrk="0">
              <a:lnSpc>
                <a:spcPct val="90000"/>
              </a:lnSpc>
              <a:spcBef>
                <a:spcPts val="0"/>
              </a:spcBef>
              <a:spcAft>
                <a:spcPts val="0"/>
              </a:spcAft>
              <a:buClrTx/>
              <a:buSzTx/>
              <a:buFontTx/>
              <a:buNone/>
              <a:tabLst/>
              <a:defRPr sz="4400" b="0" i="0" u="none" strike="noStrike" cap="none" spc="0" baseline="0">
                <a:ln>
                  <a:noFill/>
                </a:ln>
                <a:solidFill>
                  <a:srgbClr val="000000"/>
                </a:solidFill>
                <a:uFillTx/>
                <a:latin typeface="Calibri"/>
                <a:ea typeface="Calibri"/>
                <a:cs typeface="Calibri"/>
                <a:sym typeface="Calibri"/>
              </a:defRPr>
            </a:lvl7pPr>
            <a:lvl8pPr marL="0" marR="0" indent="0" algn="l" defTabSz="931316" rtl="0" latinLnBrk="0">
              <a:lnSpc>
                <a:spcPct val="90000"/>
              </a:lnSpc>
              <a:spcBef>
                <a:spcPts val="0"/>
              </a:spcBef>
              <a:spcAft>
                <a:spcPts val="0"/>
              </a:spcAft>
              <a:buClrTx/>
              <a:buSzTx/>
              <a:buFontTx/>
              <a:buNone/>
              <a:tabLst/>
              <a:defRPr sz="4400" b="0" i="0" u="none" strike="noStrike" cap="none" spc="0" baseline="0">
                <a:ln>
                  <a:noFill/>
                </a:ln>
                <a:solidFill>
                  <a:srgbClr val="000000"/>
                </a:solidFill>
                <a:uFillTx/>
                <a:latin typeface="Calibri"/>
                <a:ea typeface="Calibri"/>
                <a:cs typeface="Calibri"/>
                <a:sym typeface="Calibri"/>
              </a:defRPr>
            </a:lvl8pPr>
            <a:lvl9pPr marL="0" marR="0" indent="0" algn="l" defTabSz="931316" rtl="0" latinLnBrk="0">
              <a:lnSpc>
                <a:spcPct val="90000"/>
              </a:lnSpc>
              <a:spcBef>
                <a:spcPts val="0"/>
              </a:spcBef>
              <a:spcAft>
                <a:spcPts val="0"/>
              </a:spcAft>
              <a:buClrTx/>
              <a:buSzTx/>
              <a:buFontTx/>
              <a:buNone/>
              <a:tabLst/>
              <a:defRPr sz="4400" b="0" i="0" u="none" strike="noStrike" cap="none" spc="0" baseline="0">
                <a:ln>
                  <a:noFill/>
                </a:ln>
                <a:solidFill>
                  <a:srgbClr val="000000"/>
                </a:solidFill>
                <a:uFillTx/>
                <a:latin typeface="Calibri"/>
                <a:ea typeface="Calibri"/>
                <a:cs typeface="Calibri"/>
                <a:sym typeface="Calibri"/>
              </a:defRPr>
            </a:lvl9pPr>
          </a:lstStyle>
          <a:p>
            <a:pPr hangingPunct="1"/>
            <a:r>
              <a:rPr lang="en-US"/>
              <a:t>          </a:t>
            </a:r>
            <a:r>
              <a:rPr lang="en-US">
                <a:solidFill>
                  <a:srgbClr val="10233D"/>
                </a:solidFill>
                <a:latin typeface="Segoe UI Semibold" panose="020B0702040204020203" pitchFamily="34" charset="0"/>
                <a:cs typeface="Segoe UI Semibold" panose="020B0702040204020203" pitchFamily="34" charset="0"/>
              </a:rPr>
              <a:t>Custom GPTs</a:t>
            </a:r>
          </a:p>
        </p:txBody>
      </p:sp>
      <p:pic>
        <p:nvPicPr>
          <p:cNvPr id="3" name="Picture 2">
            <a:extLst>
              <a:ext uri="{FF2B5EF4-FFF2-40B4-BE49-F238E27FC236}">
                <a16:creationId xmlns:a16="http://schemas.microsoft.com/office/drawing/2014/main" id="{5BFC4889-F7E4-FDCD-9ECD-51E6C7C2DCAB}"/>
              </a:ext>
            </a:extLst>
          </p:cNvPr>
          <p:cNvPicPr>
            <a:picLocks noChangeAspect="1"/>
          </p:cNvPicPr>
          <p:nvPr/>
        </p:nvPicPr>
        <p:blipFill>
          <a:blip r:embed="rId3"/>
          <a:stretch>
            <a:fillRect/>
          </a:stretch>
        </p:blipFill>
        <p:spPr>
          <a:xfrm>
            <a:off x="509496" y="42776"/>
            <a:ext cx="761212" cy="1204237"/>
          </a:xfrm>
          <a:prstGeom prst="rect">
            <a:avLst/>
          </a:prstGeom>
        </p:spPr>
      </p:pic>
      <p:pic>
        <p:nvPicPr>
          <p:cNvPr id="11" name="Picture 10">
            <a:extLst>
              <a:ext uri="{FF2B5EF4-FFF2-40B4-BE49-F238E27FC236}">
                <a16:creationId xmlns:a16="http://schemas.microsoft.com/office/drawing/2014/main" id="{28FB2135-6BFA-D0A5-167B-578A0B5D8B63}"/>
              </a:ext>
            </a:extLst>
          </p:cNvPr>
          <p:cNvPicPr>
            <a:picLocks noChangeAspect="1"/>
          </p:cNvPicPr>
          <p:nvPr/>
        </p:nvPicPr>
        <p:blipFill>
          <a:blip r:embed="rId4"/>
          <a:stretch>
            <a:fillRect/>
          </a:stretch>
        </p:blipFill>
        <p:spPr>
          <a:xfrm>
            <a:off x="1270708" y="1313910"/>
            <a:ext cx="9212158" cy="4932344"/>
          </a:xfrm>
          <a:prstGeom prst="rect">
            <a:avLst/>
          </a:prstGeom>
        </p:spPr>
      </p:pic>
      <p:pic>
        <p:nvPicPr>
          <p:cNvPr id="2" name="Picture 1">
            <a:extLst>
              <a:ext uri="{FF2B5EF4-FFF2-40B4-BE49-F238E27FC236}">
                <a16:creationId xmlns:a16="http://schemas.microsoft.com/office/drawing/2014/main" id="{8161C40B-1E44-5C7B-92C0-C0A2F4B16AD2}"/>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4248062" y="5052501"/>
            <a:ext cx="1092286" cy="1461424"/>
          </a:xfrm>
          <a:prstGeom prst="rect">
            <a:avLst/>
          </a:prstGeom>
        </p:spPr>
      </p:pic>
    </p:spTree>
    <p:extLst>
      <p:ext uri="{BB962C8B-B14F-4D97-AF65-F5344CB8AC3E}">
        <p14:creationId xmlns:p14="http://schemas.microsoft.com/office/powerpoint/2010/main" val="2032351238"/>
      </p:ext>
    </p:extLst>
  </p:cSld>
  <p:clrMapOvr>
    <a:masterClrMapping/>
  </p:clrMapOvr>
  <p:transition spd="slow"/>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4" name="Shape 454"/>
          <p:cNvSpPr/>
          <p:nvPr/>
        </p:nvSpPr>
        <p:spPr>
          <a:xfrm>
            <a:off x="266249" y="265404"/>
            <a:ext cx="11883829" cy="1654809"/>
          </a:xfrm>
          <a:prstGeom prst="rect">
            <a:avLst/>
          </a:prstGeom>
          <a:ln w="12700">
            <a:miter lim="400000"/>
          </a:ln>
          <a:extLst>
            <a:ext uri="{C572A759-6A51-4108-AA02-DFA0A04FC94B}">
              <ma14:wrappingTextBoxFlag xmlns:ma14="http://schemas.microsoft.com/office/mac/drawingml/2011/main" xmlns="" val="1"/>
            </a:ext>
          </a:extLst>
        </p:spPr>
        <p:txBody>
          <a:bodyPr lIns="91438" tIns="91438" rIns="91438" bIns="91438">
            <a:spAutoFit/>
          </a:bodyPr>
          <a:lstStyle>
            <a:lvl1pPr defTabSz="932563">
              <a:lnSpc>
                <a:spcPct val="90000"/>
              </a:lnSpc>
              <a:defRPr sz="5100" spc="-102">
                <a:solidFill>
                  <a:schemeClr val="accent1"/>
                </a:solidFill>
                <a:latin typeface="Segoe UI Light"/>
                <a:ea typeface="Segoe UI Light"/>
                <a:cs typeface="Segoe UI Light"/>
                <a:sym typeface="Segoe UI Light"/>
              </a:defRPr>
            </a:lvl1pPr>
          </a:lstStyle>
          <a:p>
            <a:br/>
            <a:endParaRPr/>
          </a:p>
        </p:txBody>
      </p:sp>
      <p:sp>
        <p:nvSpPr>
          <p:cNvPr id="4" name="Shape 263">
            <a:extLst>
              <a:ext uri="{FF2B5EF4-FFF2-40B4-BE49-F238E27FC236}">
                <a16:creationId xmlns:a16="http://schemas.microsoft.com/office/drawing/2014/main" id="{6091FD65-6788-E8A0-F8ED-651A2C370505}"/>
              </a:ext>
            </a:extLst>
          </p:cNvPr>
          <p:cNvSpPr/>
          <p:nvPr/>
        </p:nvSpPr>
        <p:spPr>
          <a:xfrm>
            <a:off x="2647" y="6456414"/>
            <a:ext cx="12433828" cy="548408"/>
          </a:xfrm>
          <a:prstGeom prst="rect">
            <a:avLst/>
          </a:prstGeom>
          <a:solidFill>
            <a:srgbClr val="10233D"/>
          </a:solidFill>
          <a:ln w="12700">
            <a:solidFill>
              <a:srgbClr val="65666B"/>
            </a:solidFill>
            <a:miter lim="400000"/>
          </a:ln>
        </p:spPr>
        <p:txBody>
          <a:bodyPr lIns="146304" tIns="146304" rIns="146304" bIns="146304" anchor="ctr"/>
          <a:lstStyle/>
          <a:p>
            <a:pPr defTabSz="776329">
              <a:lnSpc>
                <a:spcPct val="90000"/>
              </a:lnSpc>
              <a:defRPr sz="2400">
                <a:ln w="9525">
                  <a:solidFill>
                    <a:srgbClr val="FFFFFF">
                      <a:alpha val="0"/>
                    </a:srgbClr>
                  </a:solidFill>
                </a:ln>
                <a:solidFill>
                  <a:srgbClr val="FFFFFF"/>
                </a:solidFill>
                <a:latin typeface="Segoe UI Light"/>
                <a:ea typeface="Segoe UI Light"/>
                <a:cs typeface="Segoe UI Light"/>
                <a:sym typeface="Segoe UI Light"/>
              </a:defRPr>
            </a:pPr>
            <a:endParaRPr/>
          </a:p>
        </p:txBody>
      </p:sp>
      <p:sp>
        <p:nvSpPr>
          <p:cNvPr id="6" name="Shape 286">
            <a:extLst>
              <a:ext uri="{FF2B5EF4-FFF2-40B4-BE49-F238E27FC236}">
                <a16:creationId xmlns:a16="http://schemas.microsoft.com/office/drawing/2014/main" id="{E9237C96-B2B0-0A14-50B9-3889AD4E58F7}"/>
              </a:ext>
            </a:extLst>
          </p:cNvPr>
          <p:cNvSpPr/>
          <p:nvPr/>
        </p:nvSpPr>
        <p:spPr>
          <a:xfrm>
            <a:off x="2721294" y="6595161"/>
            <a:ext cx="7226474" cy="294639"/>
          </a:xfrm>
          <a:prstGeom prst="rect">
            <a:avLst/>
          </a:prstGeom>
          <a:ln w="12700">
            <a:miter lim="400000"/>
          </a:ln>
          <a:extLst>
            <a:ext uri="{C572A759-6A51-4108-AA02-DFA0A04FC94B}">
              <ma14:wrappingTextBoxFlag xmlns:ma14="http://schemas.microsoft.com/office/mac/drawingml/2011/main" xmlns="" val="1"/>
            </a:ext>
          </a:extLst>
        </p:spPr>
        <p:txBody>
          <a:bodyPr lIns="45718" tIns="45718" rIns="45718" bIns="45718">
            <a:spAutoFit/>
          </a:bodyPr>
          <a:lstStyle/>
          <a:p>
            <a:pPr algn="ctr" defTabSz="914400">
              <a:spcBef>
                <a:spcPts val="300"/>
              </a:spcBef>
              <a:defRPr sz="1300">
                <a:solidFill>
                  <a:srgbClr val="FFFFFF"/>
                </a:solidFill>
                <a:latin typeface="Segoe UI Light"/>
                <a:ea typeface="Segoe UI Light"/>
                <a:cs typeface="Segoe UI Light"/>
                <a:sym typeface="Segoe UI Light"/>
              </a:defRPr>
            </a:pPr>
            <a:r>
              <a:rPr lang="en-US">
                <a:latin typeface="Consolas" panose="020B0609020204030204" pitchFamily="49" charset="0"/>
              </a:rPr>
              <a:t>AI at Work</a:t>
            </a:r>
          </a:p>
        </p:txBody>
      </p:sp>
      <p:sp>
        <p:nvSpPr>
          <p:cNvPr id="7" name="Shape 440">
            <a:extLst>
              <a:ext uri="{FF2B5EF4-FFF2-40B4-BE49-F238E27FC236}">
                <a16:creationId xmlns:a16="http://schemas.microsoft.com/office/drawing/2014/main" id="{C4F346A2-7352-87F6-0411-4A08358B6E92}"/>
              </a:ext>
            </a:extLst>
          </p:cNvPr>
          <p:cNvSpPr txBox="1">
            <a:spLocks/>
          </p:cNvSpPr>
          <p:nvPr/>
        </p:nvSpPr>
        <p:spPr>
          <a:xfrm>
            <a:off x="266249" y="265404"/>
            <a:ext cx="11883829" cy="946145"/>
          </a:xfrm>
          <a:prstGeom prst="rect">
            <a:avLst/>
          </a:prstGeom>
          <a:ln w="12700">
            <a:miter lim="400000"/>
          </a:ln>
          <a:extLst>
            <a:ext uri="{C572A759-6A51-4108-AA02-DFA0A04FC94B}">
              <ma14:wrappingTextBoxFlag xmlns:ma14="http://schemas.microsoft.com/office/mac/drawingml/2011/main" xmlns="" val="1"/>
            </a:ext>
          </a:extLst>
        </p:spPr>
        <p:txBody>
          <a:bodyPr lIns="0" tIns="0" rIns="0" bIns="0" anchor="t">
            <a:normAutofit/>
          </a:bodyPr>
          <a:lstStyle>
            <a:lvl1pPr marL="0" marR="0" indent="0" algn="l" defTabSz="932563" rtl="0" latinLnBrk="0">
              <a:lnSpc>
                <a:spcPct val="90000"/>
              </a:lnSpc>
              <a:spcBef>
                <a:spcPts val="0"/>
              </a:spcBef>
              <a:spcAft>
                <a:spcPts val="0"/>
              </a:spcAft>
              <a:buClrTx/>
              <a:buSzTx/>
              <a:buFontTx/>
              <a:buNone/>
              <a:tabLst/>
              <a:defRPr sz="4800" b="0" i="0" u="none" strike="noStrike" cap="none" spc="-200" baseline="0">
                <a:ln>
                  <a:noFill/>
                </a:ln>
                <a:solidFill>
                  <a:schemeClr val="accent5"/>
                </a:solidFill>
                <a:uFillTx/>
                <a:latin typeface="Segoe UI Light"/>
                <a:ea typeface="Segoe UI Light"/>
                <a:cs typeface="Segoe UI Light"/>
                <a:sym typeface="Segoe UI Light"/>
              </a:defRPr>
            </a:lvl1pPr>
            <a:lvl2pPr marL="0" marR="0" indent="0" algn="l" defTabSz="931316" rtl="0" latinLnBrk="0">
              <a:lnSpc>
                <a:spcPct val="90000"/>
              </a:lnSpc>
              <a:spcBef>
                <a:spcPts val="0"/>
              </a:spcBef>
              <a:spcAft>
                <a:spcPts val="0"/>
              </a:spcAft>
              <a:buClrTx/>
              <a:buSzTx/>
              <a:buFontTx/>
              <a:buNone/>
              <a:tabLst/>
              <a:defRPr sz="4400" b="0" i="0" u="none" strike="noStrike" cap="none" spc="0" baseline="0">
                <a:ln>
                  <a:noFill/>
                </a:ln>
                <a:solidFill>
                  <a:srgbClr val="000000"/>
                </a:solidFill>
                <a:uFillTx/>
                <a:latin typeface="Calibri"/>
                <a:ea typeface="Calibri"/>
                <a:cs typeface="Calibri"/>
                <a:sym typeface="Calibri"/>
              </a:defRPr>
            </a:lvl2pPr>
            <a:lvl3pPr marL="0" marR="0" indent="0" algn="l" defTabSz="931316" rtl="0" latinLnBrk="0">
              <a:lnSpc>
                <a:spcPct val="90000"/>
              </a:lnSpc>
              <a:spcBef>
                <a:spcPts val="0"/>
              </a:spcBef>
              <a:spcAft>
                <a:spcPts val="0"/>
              </a:spcAft>
              <a:buClrTx/>
              <a:buSzTx/>
              <a:buFontTx/>
              <a:buNone/>
              <a:tabLst/>
              <a:defRPr sz="4400" b="0" i="0" u="none" strike="noStrike" cap="none" spc="0" baseline="0">
                <a:ln>
                  <a:noFill/>
                </a:ln>
                <a:solidFill>
                  <a:srgbClr val="000000"/>
                </a:solidFill>
                <a:uFillTx/>
                <a:latin typeface="Calibri"/>
                <a:ea typeface="Calibri"/>
                <a:cs typeface="Calibri"/>
                <a:sym typeface="Calibri"/>
              </a:defRPr>
            </a:lvl3pPr>
            <a:lvl4pPr marL="0" marR="0" indent="0" algn="l" defTabSz="931316" rtl="0" latinLnBrk="0">
              <a:lnSpc>
                <a:spcPct val="90000"/>
              </a:lnSpc>
              <a:spcBef>
                <a:spcPts val="0"/>
              </a:spcBef>
              <a:spcAft>
                <a:spcPts val="0"/>
              </a:spcAft>
              <a:buClrTx/>
              <a:buSzTx/>
              <a:buFontTx/>
              <a:buNone/>
              <a:tabLst/>
              <a:defRPr sz="4400" b="0" i="0" u="none" strike="noStrike" cap="none" spc="0" baseline="0">
                <a:ln>
                  <a:noFill/>
                </a:ln>
                <a:solidFill>
                  <a:srgbClr val="000000"/>
                </a:solidFill>
                <a:uFillTx/>
                <a:latin typeface="Calibri"/>
                <a:ea typeface="Calibri"/>
                <a:cs typeface="Calibri"/>
                <a:sym typeface="Calibri"/>
              </a:defRPr>
            </a:lvl4pPr>
            <a:lvl5pPr marL="0" marR="0" indent="0" algn="l" defTabSz="931316" rtl="0" latinLnBrk="0">
              <a:lnSpc>
                <a:spcPct val="90000"/>
              </a:lnSpc>
              <a:spcBef>
                <a:spcPts val="0"/>
              </a:spcBef>
              <a:spcAft>
                <a:spcPts val="0"/>
              </a:spcAft>
              <a:buClrTx/>
              <a:buSzTx/>
              <a:buFontTx/>
              <a:buNone/>
              <a:tabLst/>
              <a:defRPr sz="4400" b="0" i="0" u="none" strike="noStrike" cap="none" spc="0" baseline="0">
                <a:ln>
                  <a:noFill/>
                </a:ln>
                <a:solidFill>
                  <a:srgbClr val="000000"/>
                </a:solidFill>
                <a:uFillTx/>
                <a:latin typeface="Calibri"/>
                <a:ea typeface="Calibri"/>
                <a:cs typeface="Calibri"/>
                <a:sym typeface="Calibri"/>
              </a:defRPr>
            </a:lvl5pPr>
            <a:lvl6pPr marL="0" marR="0" indent="0" algn="l" defTabSz="931316" rtl="0" latinLnBrk="0">
              <a:lnSpc>
                <a:spcPct val="90000"/>
              </a:lnSpc>
              <a:spcBef>
                <a:spcPts val="0"/>
              </a:spcBef>
              <a:spcAft>
                <a:spcPts val="0"/>
              </a:spcAft>
              <a:buClrTx/>
              <a:buSzTx/>
              <a:buFontTx/>
              <a:buNone/>
              <a:tabLst/>
              <a:defRPr sz="4400" b="0" i="0" u="none" strike="noStrike" cap="none" spc="0" baseline="0">
                <a:ln>
                  <a:noFill/>
                </a:ln>
                <a:solidFill>
                  <a:srgbClr val="000000"/>
                </a:solidFill>
                <a:uFillTx/>
                <a:latin typeface="Calibri"/>
                <a:ea typeface="Calibri"/>
                <a:cs typeface="Calibri"/>
                <a:sym typeface="Calibri"/>
              </a:defRPr>
            </a:lvl6pPr>
            <a:lvl7pPr marL="0" marR="0" indent="0" algn="l" defTabSz="931316" rtl="0" latinLnBrk="0">
              <a:lnSpc>
                <a:spcPct val="90000"/>
              </a:lnSpc>
              <a:spcBef>
                <a:spcPts val="0"/>
              </a:spcBef>
              <a:spcAft>
                <a:spcPts val="0"/>
              </a:spcAft>
              <a:buClrTx/>
              <a:buSzTx/>
              <a:buFontTx/>
              <a:buNone/>
              <a:tabLst/>
              <a:defRPr sz="4400" b="0" i="0" u="none" strike="noStrike" cap="none" spc="0" baseline="0">
                <a:ln>
                  <a:noFill/>
                </a:ln>
                <a:solidFill>
                  <a:srgbClr val="000000"/>
                </a:solidFill>
                <a:uFillTx/>
                <a:latin typeface="Calibri"/>
                <a:ea typeface="Calibri"/>
                <a:cs typeface="Calibri"/>
                <a:sym typeface="Calibri"/>
              </a:defRPr>
            </a:lvl7pPr>
            <a:lvl8pPr marL="0" marR="0" indent="0" algn="l" defTabSz="931316" rtl="0" latinLnBrk="0">
              <a:lnSpc>
                <a:spcPct val="90000"/>
              </a:lnSpc>
              <a:spcBef>
                <a:spcPts val="0"/>
              </a:spcBef>
              <a:spcAft>
                <a:spcPts val="0"/>
              </a:spcAft>
              <a:buClrTx/>
              <a:buSzTx/>
              <a:buFontTx/>
              <a:buNone/>
              <a:tabLst/>
              <a:defRPr sz="4400" b="0" i="0" u="none" strike="noStrike" cap="none" spc="0" baseline="0">
                <a:ln>
                  <a:noFill/>
                </a:ln>
                <a:solidFill>
                  <a:srgbClr val="000000"/>
                </a:solidFill>
                <a:uFillTx/>
                <a:latin typeface="Calibri"/>
                <a:ea typeface="Calibri"/>
                <a:cs typeface="Calibri"/>
                <a:sym typeface="Calibri"/>
              </a:defRPr>
            </a:lvl8pPr>
            <a:lvl9pPr marL="0" marR="0" indent="0" algn="l" defTabSz="931316" rtl="0" latinLnBrk="0">
              <a:lnSpc>
                <a:spcPct val="90000"/>
              </a:lnSpc>
              <a:spcBef>
                <a:spcPts val="0"/>
              </a:spcBef>
              <a:spcAft>
                <a:spcPts val="0"/>
              </a:spcAft>
              <a:buClrTx/>
              <a:buSzTx/>
              <a:buFontTx/>
              <a:buNone/>
              <a:tabLst/>
              <a:defRPr sz="4400" b="0" i="0" u="none" strike="noStrike" cap="none" spc="0" baseline="0">
                <a:ln>
                  <a:noFill/>
                </a:ln>
                <a:solidFill>
                  <a:srgbClr val="000000"/>
                </a:solidFill>
                <a:uFillTx/>
                <a:latin typeface="Calibri"/>
                <a:ea typeface="Calibri"/>
                <a:cs typeface="Calibri"/>
                <a:sym typeface="Calibri"/>
              </a:defRPr>
            </a:lvl9pPr>
          </a:lstStyle>
          <a:p>
            <a:pPr hangingPunct="1"/>
            <a:r>
              <a:rPr lang="en-US"/>
              <a:t>          </a:t>
            </a:r>
            <a:r>
              <a:rPr lang="en-US">
                <a:solidFill>
                  <a:srgbClr val="10233D"/>
                </a:solidFill>
                <a:latin typeface="Segoe UI Semibold" panose="020B0702040204020203" pitchFamily="34" charset="0"/>
                <a:cs typeface="Segoe UI Semibold" panose="020B0702040204020203" pitchFamily="34" charset="0"/>
              </a:rPr>
              <a:t>Custom GPTs</a:t>
            </a:r>
          </a:p>
        </p:txBody>
      </p:sp>
      <p:pic>
        <p:nvPicPr>
          <p:cNvPr id="3" name="Picture 2">
            <a:extLst>
              <a:ext uri="{FF2B5EF4-FFF2-40B4-BE49-F238E27FC236}">
                <a16:creationId xmlns:a16="http://schemas.microsoft.com/office/drawing/2014/main" id="{5BFC4889-F7E4-FDCD-9ECD-51E6C7C2DCAB}"/>
              </a:ext>
            </a:extLst>
          </p:cNvPr>
          <p:cNvPicPr>
            <a:picLocks noChangeAspect="1"/>
          </p:cNvPicPr>
          <p:nvPr/>
        </p:nvPicPr>
        <p:blipFill>
          <a:blip r:embed="rId3"/>
          <a:stretch>
            <a:fillRect/>
          </a:stretch>
        </p:blipFill>
        <p:spPr>
          <a:xfrm>
            <a:off x="509496" y="42776"/>
            <a:ext cx="761212" cy="1204237"/>
          </a:xfrm>
          <a:prstGeom prst="rect">
            <a:avLst/>
          </a:prstGeom>
        </p:spPr>
      </p:pic>
      <p:pic>
        <p:nvPicPr>
          <p:cNvPr id="2" name="Picture 1">
            <a:extLst>
              <a:ext uri="{FF2B5EF4-FFF2-40B4-BE49-F238E27FC236}">
                <a16:creationId xmlns:a16="http://schemas.microsoft.com/office/drawing/2014/main" id="{E853840B-7371-5CA9-0DFF-8E6095A3021A}"/>
              </a:ext>
            </a:extLst>
          </p:cNvPr>
          <p:cNvPicPr>
            <a:picLocks noChangeAspect="1"/>
          </p:cNvPicPr>
          <p:nvPr/>
        </p:nvPicPr>
        <p:blipFill>
          <a:blip r:embed="rId4"/>
          <a:stretch>
            <a:fillRect/>
          </a:stretch>
        </p:blipFill>
        <p:spPr>
          <a:xfrm>
            <a:off x="1270708" y="1309045"/>
            <a:ext cx="9212158" cy="4932343"/>
          </a:xfrm>
          <a:prstGeom prst="rect">
            <a:avLst/>
          </a:prstGeom>
        </p:spPr>
      </p:pic>
    </p:spTree>
    <p:extLst>
      <p:ext uri="{BB962C8B-B14F-4D97-AF65-F5344CB8AC3E}">
        <p14:creationId xmlns:p14="http://schemas.microsoft.com/office/powerpoint/2010/main" val="1030771234"/>
      </p:ext>
    </p:extLst>
  </p:cSld>
  <p:clrMapOvr>
    <a:masterClrMapping/>
  </p:clrMapOvr>
  <p:transition spd="slow"/>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4" name="Shape 454"/>
          <p:cNvSpPr/>
          <p:nvPr/>
        </p:nvSpPr>
        <p:spPr>
          <a:xfrm>
            <a:off x="266249" y="265404"/>
            <a:ext cx="11883829" cy="1654809"/>
          </a:xfrm>
          <a:prstGeom prst="rect">
            <a:avLst/>
          </a:prstGeom>
          <a:ln w="12700">
            <a:miter lim="400000"/>
          </a:ln>
          <a:extLst>
            <a:ext uri="{C572A759-6A51-4108-AA02-DFA0A04FC94B}">
              <ma14:wrappingTextBoxFlag xmlns:ma14="http://schemas.microsoft.com/office/mac/drawingml/2011/main" xmlns="" val="1"/>
            </a:ext>
          </a:extLst>
        </p:spPr>
        <p:txBody>
          <a:bodyPr lIns="91438" tIns="91438" rIns="91438" bIns="91438">
            <a:spAutoFit/>
          </a:bodyPr>
          <a:lstStyle>
            <a:lvl1pPr defTabSz="932563">
              <a:lnSpc>
                <a:spcPct val="90000"/>
              </a:lnSpc>
              <a:defRPr sz="5100" spc="-102">
                <a:solidFill>
                  <a:schemeClr val="accent1"/>
                </a:solidFill>
                <a:latin typeface="Segoe UI Light"/>
                <a:ea typeface="Segoe UI Light"/>
                <a:cs typeface="Segoe UI Light"/>
                <a:sym typeface="Segoe UI Light"/>
              </a:defRPr>
            </a:lvl1pPr>
          </a:lstStyle>
          <a:p>
            <a:br/>
            <a:endParaRPr/>
          </a:p>
        </p:txBody>
      </p:sp>
      <p:sp>
        <p:nvSpPr>
          <p:cNvPr id="4" name="Shape 263">
            <a:extLst>
              <a:ext uri="{FF2B5EF4-FFF2-40B4-BE49-F238E27FC236}">
                <a16:creationId xmlns:a16="http://schemas.microsoft.com/office/drawing/2014/main" id="{6091FD65-6788-E8A0-F8ED-651A2C370505}"/>
              </a:ext>
            </a:extLst>
          </p:cNvPr>
          <p:cNvSpPr/>
          <p:nvPr/>
        </p:nvSpPr>
        <p:spPr>
          <a:xfrm>
            <a:off x="2647" y="6456414"/>
            <a:ext cx="12433828" cy="548408"/>
          </a:xfrm>
          <a:prstGeom prst="rect">
            <a:avLst/>
          </a:prstGeom>
          <a:solidFill>
            <a:srgbClr val="10233D"/>
          </a:solidFill>
          <a:ln w="12700">
            <a:solidFill>
              <a:srgbClr val="65666B"/>
            </a:solidFill>
            <a:miter lim="400000"/>
          </a:ln>
        </p:spPr>
        <p:txBody>
          <a:bodyPr lIns="146304" tIns="146304" rIns="146304" bIns="146304" anchor="ctr"/>
          <a:lstStyle/>
          <a:p>
            <a:pPr defTabSz="776329">
              <a:lnSpc>
                <a:spcPct val="90000"/>
              </a:lnSpc>
              <a:defRPr sz="2400">
                <a:ln w="9525">
                  <a:solidFill>
                    <a:srgbClr val="FFFFFF">
                      <a:alpha val="0"/>
                    </a:srgbClr>
                  </a:solidFill>
                </a:ln>
                <a:solidFill>
                  <a:srgbClr val="FFFFFF"/>
                </a:solidFill>
                <a:latin typeface="Segoe UI Light"/>
                <a:ea typeface="Segoe UI Light"/>
                <a:cs typeface="Segoe UI Light"/>
                <a:sym typeface="Segoe UI Light"/>
              </a:defRPr>
            </a:pPr>
            <a:endParaRPr/>
          </a:p>
        </p:txBody>
      </p:sp>
      <p:sp>
        <p:nvSpPr>
          <p:cNvPr id="6" name="Shape 286">
            <a:extLst>
              <a:ext uri="{FF2B5EF4-FFF2-40B4-BE49-F238E27FC236}">
                <a16:creationId xmlns:a16="http://schemas.microsoft.com/office/drawing/2014/main" id="{E9237C96-B2B0-0A14-50B9-3889AD4E58F7}"/>
              </a:ext>
            </a:extLst>
          </p:cNvPr>
          <p:cNvSpPr/>
          <p:nvPr/>
        </p:nvSpPr>
        <p:spPr>
          <a:xfrm>
            <a:off x="2721294" y="6595161"/>
            <a:ext cx="7226474" cy="294639"/>
          </a:xfrm>
          <a:prstGeom prst="rect">
            <a:avLst/>
          </a:prstGeom>
          <a:ln w="12700">
            <a:miter lim="400000"/>
          </a:ln>
          <a:extLst>
            <a:ext uri="{C572A759-6A51-4108-AA02-DFA0A04FC94B}">
              <ma14:wrappingTextBoxFlag xmlns:ma14="http://schemas.microsoft.com/office/mac/drawingml/2011/main" xmlns="" val="1"/>
            </a:ext>
          </a:extLst>
        </p:spPr>
        <p:txBody>
          <a:bodyPr lIns="45718" tIns="45718" rIns="45718" bIns="45718">
            <a:spAutoFit/>
          </a:bodyPr>
          <a:lstStyle/>
          <a:p>
            <a:pPr algn="ctr" defTabSz="914400">
              <a:spcBef>
                <a:spcPts val="300"/>
              </a:spcBef>
              <a:defRPr sz="1300">
                <a:solidFill>
                  <a:srgbClr val="FFFFFF"/>
                </a:solidFill>
                <a:latin typeface="Segoe UI Light"/>
                <a:ea typeface="Segoe UI Light"/>
                <a:cs typeface="Segoe UI Light"/>
                <a:sym typeface="Segoe UI Light"/>
              </a:defRPr>
            </a:pPr>
            <a:r>
              <a:rPr lang="en-US">
                <a:latin typeface="Consolas" panose="020B0609020204030204" pitchFamily="49" charset="0"/>
              </a:rPr>
              <a:t>AI at Work</a:t>
            </a:r>
          </a:p>
        </p:txBody>
      </p:sp>
      <p:sp>
        <p:nvSpPr>
          <p:cNvPr id="7" name="Shape 440">
            <a:extLst>
              <a:ext uri="{FF2B5EF4-FFF2-40B4-BE49-F238E27FC236}">
                <a16:creationId xmlns:a16="http://schemas.microsoft.com/office/drawing/2014/main" id="{C4F346A2-7352-87F6-0411-4A08358B6E92}"/>
              </a:ext>
            </a:extLst>
          </p:cNvPr>
          <p:cNvSpPr txBox="1">
            <a:spLocks/>
          </p:cNvSpPr>
          <p:nvPr/>
        </p:nvSpPr>
        <p:spPr>
          <a:xfrm>
            <a:off x="266249" y="265404"/>
            <a:ext cx="11883829" cy="946145"/>
          </a:xfrm>
          <a:prstGeom prst="rect">
            <a:avLst/>
          </a:prstGeom>
          <a:ln w="12700">
            <a:miter lim="400000"/>
          </a:ln>
          <a:extLst>
            <a:ext uri="{C572A759-6A51-4108-AA02-DFA0A04FC94B}">
              <ma14:wrappingTextBoxFlag xmlns:ma14="http://schemas.microsoft.com/office/mac/drawingml/2011/main" xmlns="" val="1"/>
            </a:ext>
          </a:extLst>
        </p:spPr>
        <p:txBody>
          <a:bodyPr lIns="0" tIns="0" rIns="0" bIns="0" anchor="t">
            <a:normAutofit/>
          </a:bodyPr>
          <a:lstStyle>
            <a:lvl1pPr marL="0" marR="0" indent="0" algn="l" defTabSz="932563" rtl="0" latinLnBrk="0">
              <a:lnSpc>
                <a:spcPct val="90000"/>
              </a:lnSpc>
              <a:spcBef>
                <a:spcPts val="0"/>
              </a:spcBef>
              <a:spcAft>
                <a:spcPts val="0"/>
              </a:spcAft>
              <a:buClrTx/>
              <a:buSzTx/>
              <a:buFontTx/>
              <a:buNone/>
              <a:tabLst/>
              <a:defRPr sz="4800" b="0" i="0" u="none" strike="noStrike" cap="none" spc="-200" baseline="0">
                <a:ln>
                  <a:noFill/>
                </a:ln>
                <a:solidFill>
                  <a:schemeClr val="accent5"/>
                </a:solidFill>
                <a:uFillTx/>
                <a:latin typeface="Segoe UI Light"/>
                <a:ea typeface="Segoe UI Light"/>
                <a:cs typeface="Segoe UI Light"/>
                <a:sym typeface="Segoe UI Light"/>
              </a:defRPr>
            </a:lvl1pPr>
            <a:lvl2pPr marL="0" marR="0" indent="0" algn="l" defTabSz="931316" rtl="0" latinLnBrk="0">
              <a:lnSpc>
                <a:spcPct val="90000"/>
              </a:lnSpc>
              <a:spcBef>
                <a:spcPts val="0"/>
              </a:spcBef>
              <a:spcAft>
                <a:spcPts val="0"/>
              </a:spcAft>
              <a:buClrTx/>
              <a:buSzTx/>
              <a:buFontTx/>
              <a:buNone/>
              <a:tabLst/>
              <a:defRPr sz="4400" b="0" i="0" u="none" strike="noStrike" cap="none" spc="0" baseline="0">
                <a:ln>
                  <a:noFill/>
                </a:ln>
                <a:solidFill>
                  <a:srgbClr val="000000"/>
                </a:solidFill>
                <a:uFillTx/>
                <a:latin typeface="Calibri"/>
                <a:ea typeface="Calibri"/>
                <a:cs typeface="Calibri"/>
                <a:sym typeface="Calibri"/>
              </a:defRPr>
            </a:lvl2pPr>
            <a:lvl3pPr marL="0" marR="0" indent="0" algn="l" defTabSz="931316" rtl="0" latinLnBrk="0">
              <a:lnSpc>
                <a:spcPct val="90000"/>
              </a:lnSpc>
              <a:spcBef>
                <a:spcPts val="0"/>
              </a:spcBef>
              <a:spcAft>
                <a:spcPts val="0"/>
              </a:spcAft>
              <a:buClrTx/>
              <a:buSzTx/>
              <a:buFontTx/>
              <a:buNone/>
              <a:tabLst/>
              <a:defRPr sz="4400" b="0" i="0" u="none" strike="noStrike" cap="none" spc="0" baseline="0">
                <a:ln>
                  <a:noFill/>
                </a:ln>
                <a:solidFill>
                  <a:srgbClr val="000000"/>
                </a:solidFill>
                <a:uFillTx/>
                <a:latin typeface="Calibri"/>
                <a:ea typeface="Calibri"/>
                <a:cs typeface="Calibri"/>
                <a:sym typeface="Calibri"/>
              </a:defRPr>
            </a:lvl3pPr>
            <a:lvl4pPr marL="0" marR="0" indent="0" algn="l" defTabSz="931316" rtl="0" latinLnBrk="0">
              <a:lnSpc>
                <a:spcPct val="90000"/>
              </a:lnSpc>
              <a:spcBef>
                <a:spcPts val="0"/>
              </a:spcBef>
              <a:spcAft>
                <a:spcPts val="0"/>
              </a:spcAft>
              <a:buClrTx/>
              <a:buSzTx/>
              <a:buFontTx/>
              <a:buNone/>
              <a:tabLst/>
              <a:defRPr sz="4400" b="0" i="0" u="none" strike="noStrike" cap="none" spc="0" baseline="0">
                <a:ln>
                  <a:noFill/>
                </a:ln>
                <a:solidFill>
                  <a:srgbClr val="000000"/>
                </a:solidFill>
                <a:uFillTx/>
                <a:latin typeface="Calibri"/>
                <a:ea typeface="Calibri"/>
                <a:cs typeface="Calibri"/>
                <a:sym typeface="Calibri"/>
              </a:defRPr>
            </a:lvl4pPr>
            <a:lvl5pPr marL="0" marR="0" indent="0" algn="l" defTabSz="931316" rtl="0" latinLnBrk="0">
              <a:lnSpc>
                <a:spcPct val="90000"/>
              </a:lnSpc>
              <a:spcBef>
                <a:spcPts val="0"/>
              </a:spcBef>
              <a:spcAft>
                <a:spcPts val="0"/>
              </a:spcAft>
              <a:buClrTx/>
              <a:buSzTx/>
              <a:buFontTx/>
              <a:buNone/>
              <a:tabLst/>
              <a:defRPr sz="4400" b="0" i="0" u="none" strike="noStrike" cap="none" spc="0" baseline="0">
                <a:ln>
                  <a:noFill/>
                </a:ln>
                <a:solidFill>
                  <a:srgbClr val="000000"/>
                </a:solidFill>
                <a:uFillTx/>
                <a:latin typeface="Calibri"/>
                <a:ea typeface="Calibri"/>
                <a:cs typeface="Calibri"/>
                <a:sym typeface="Calibri"/>
              </a:defRPr>
            </a:lvl5pPr>
            <a:lvl6pPr marL="0" marR="0" indent="0" algn="l" defTabSz="931316" rtl="0" latinLnBrk="0">
              <a:lnSpc>
                <a:spcPct val="90000"/>
              </a:lnSpc>
              <a:spcBef>
                <a:spcPts val="0"/>
              </a:spcBef>
              <a:spcAft>
                <a:spcPts val="0"/>
              </a:spcAft>
              <a:buClrTx/>
              <a:buSzTx/>
              <a:buFontTx/>
              <a:buNone/>
              <a:tabLst/>
              <a:defRPr sz="4400" b="0" i="0" u="none" strike="noStrike" cap="none" spc="0" baseline="0">
                <a:ln>
                  <a:noFill/>
                </a:ln>
                <a:solidFill>
                  <a:srgbClr val="000000"/>
                </a:solidFill>
                <a:uFillTx/>
                <a:latin typeface="Calibri"/>
                <a:ea typeface="Calibri"/>
                <a:cs typeface="Calibri"/>
                <a:sym typeface="Calibri"/>
              </a:defRPr>
            </a:lvl6pPr>
            <a:lvl7pPr marL="0" marR="0" indent="0" algn="l" defTabSz="931316" rtl="0" latinLnBrk="0">
              <a:lnSpc>
                <a:spcPct val="90000"/>
              </a:lnSpc>
              <a:spcBef>
                <a:spcPts val="0"/>
              </a:spcBef>
              <a:spcAft>
                <a:spcPts val="0"/>
              </a:spcAft>
              <a:buClrTx/>
              <a:buSzTx/>
              <a:buFontTx/>
              <a:buNone/>
              <a:tabLst/>
              <a:defRPr sz="4400" b="0" i="0" u="none" strike="noStrike" cap="none" spc="0" baseline="0">
                <a:ln>
                  <a:noFill/>
                </a:ln>
                <a:solidFill>
                  <a:srgbClr val="000000"/>
                </a:solidFill>
                <a:uFillTx/>
                <a:latin typeface="Calibri"/>
                <a:ea typeface="Calibri"/>
                <a:cs typeface="Calibri"/>
                <a:sym typeface="Calibri"/>
              </a:defRPr>
            </a:lvl7pPr>
            <a:lvl8pPr marL="0" marR="0" indent="0" algn="l" defTabSz="931316" rtl="0" latinLnBrk="0">
              <a:lnSpc>
                <a:spcPct val="90000"/>
              </a:lnSpc>
              <a:spcBef>
                <a:spcPts val="0"/>
              </a:spcBef>
              <a:spcAft>
                <a:spcPts val="0"/>
              </a:spcAft>
              <a:buClrTx/>
              <a:buSzTx/>
              <a:buFontTx/>
              <a:buNone/>
              <a:tabLst/>
              <a:defRPr sz="4400" b="0" i="0" u="none" strike="noStrike" cap="none" spc="0" baseline="0">
                <a:ln>
                  <a:noFill/>
                </a:ln>
                <a:solidFill>
                  <a:srgbClr val="000000"/>
                </a:solidFill>
                <a:uFillTx/>
                <a:latin typeface="Calibri"/>
                <a:ea typeface="Calibri"/>
                <a:cs typeface="Calibri"/>
                <a:sym typeface="Calibri"/>
              </a:defRPr>
            </a:lvl8pPr>
            <a:lvl9pPr marL="0" marR="0" indent="0" algn="l" defTabSz="931316" rtl="0" latinLnBrk="0">
              <a:lnSpc>
                <a:spcPct val="90000"/>
              </a:lnSpc>
              <a:spcBef>
                <a:spcPts val="0"/>
              </a:spcBef>
              <a:spcAft>
                <a:spcPts val="0"/>
              </a:spcAft>
              <a:buClrTx/>
              <a:buSzTx/>
              <a:buFontTx/>
              <a:buNone/>
              <a:tabLst/>
              <a:defRPr sz="4400" b="0" i="0" u="none" strike="noStrike" cap="none" spc="0" baseline="0">
                <a:ln>
                  <a:noFill/>
                </a:ln>
                <a:solidFill>
                  <a:srgbClr val="000000"/>
                </a:solidFill>
                <a:uFillTx/>
                <a:latin typeface="Calibri"/>
                <a:ea typeface="Calibri"/>
                <a:cs typeface="Calibri"/>
                <a:sym typeface="Calibri"/>
              </a:defRPr>
            </a:lvl9pPr>
          </a:lstStyle>
          <a:p>
            <a:pPr hangingPunct="1"/>
            <a:r>
              <a:rPr lang="en-US"/>
              <a:t>          </a:t>
            </a:r>
            <a:r>
              <a:rPr lang="en-US">
                <a:solidFill>
                  <a:srgbClr val="10233D"/>
                </a:solidFill>
                <a:latin typeface="Segoe UI Semibold" panose="020B0702040204020203" pitchFamily="34" charset="0"/>
                <a:cs typeface="Segoe UI Semibold" panose="020B0702040204020203" pitchFamily="34" charset="0"/>
              </a:rPr>
              <a:t>Custom GPTs</a:t>
            </a:r>
          </a:p>
        </p:txBody>
      </p:sp>
      <p:pic>
        <p:nvPicPr>
          <p:cNvPr id="3" name="Picture 2">
            <a:extLst>
              <a:ext uri="{FF2B5EF4-FFF2-40B4-BE49-F238E27FC236}">
                <a16:creationId xmlns:a16="http://schemas.microsoft.com/office/drawing/2014/main" id="{5BFC4889-F7E4-FDCD-9ECD-51E6C7C2DCAB}"/>
              </a:ext>
            </a:extLst>
          </p:cNvPr>
          <p:cNvPicPr>
            <a:picLocks noChangeAspect="1"/>
          </p:cNvPicPr>
          <p:nvPr/>
        </p:nvPicPr>
        <p:blipFill>
          <a:blip r:embed="rId3"/>
          <a:stretch>
            <a:fillRect/>
          </a:stretch>
        </p:blipFill>
        <p:spPr>
          <a:xfrm>
            <a:off x="509496" y="42776"/>
            <a:ext cx="761212" cy="1204237"/>
          </a:xfrm>
          <a:prstGeom prst="rect">
            <a:avLst/>
          </a:prstGeom>
        </p:spPr>
      </p:pic>
      <p:pic>
        <p:nvPicPr>
          <p:cNvPr id="2" name="Picture 1">
            <a:extLst>
              <a:ext uri="{FF2B5EF4-FFF2-40B4-BE49-F238E27FC236}">
                <a16:creationId xmlns:a16="http://schemas.microsoft.com/office/drawing/2014/main" id="{E853840B-7371-5CA9-0DFF-8E6095A3021A}"/>
              </a:ext>
            </a:extLst>
          </p:cNvPr>
          <p:cNvPicPr>
            <a:picLocks noChangeAspect="1"/>
          </p:cNvPicPr>
          <p:nvPr/>
        </p:nvPicPr>
        <p:blipFill>
          <a:blip r:embed="rId4"/>
          <a:stretch>
            <a:fillRect/>
          </a:stretch>
        </p:blipFill>
        <p:spPr>
          <a:xfrm>
            <a:off x="1270708" y="1309045"/>
            <a:ext cx="9212158" cy="4932343"/>
          </a:xfrm>
          <a:prstGeom prst="rect">
            <a:avLst/>
          </a:prstGeom>
        </p:spPr>
      </p:pic>
      <p:pic>
        <p:nvPicPr>
          <p:cNvPr id="8" name="Picture 7">
            <a:extLst>
              <a:ext uri="{FF2B5EF4-FFF2-40B4-BE49-F238E27FC236}">
                <a16:creationId xmlns:a16="http://schemas.microsoft.com/office/drawing/2014/main" id="{EA22D478-49DD-BDC9-2991-9ABF070B8B1A}"/>
              </a:ext>
            </a:extLst>
          </p:cNvPr>
          <p:cNvPicPr>
            <a:picLocks noChangeAspect="1"/>
          </p:cNvPicPr>
          <p:nvPr/>
        </p:nvPicPr>
        <p:blipFill>
          <a:blip r:embed="rId5"/>
          <a:stretch>
            <a:fillRect/>
          </a:stretch>
        </p:blipFill>
        <p:spPr>
          <a:xfrm>
            <a:off x="1294174" y="1281889"/>
            <a:ext cx="9165226" cy="4907215"/>
          </a:xfrm>
          <a:prstGeom prst="rect">
            <a:avLst/>
          </a:prstGeom>
        </p:spPr>
      </p:pic>
    </p:spTree>
    <p:extLst>
      <p:ext uri="{BB962C8B-B14F-4D97-AF65-F5344CB8AC3E}">
        <p14:creationId xmlns:p14="http://schemas.microsoft.com/office/powerpoint/2010/main" val="3471048623"/>
      </p:ext>
    </p:extLst>
  </p:cSld>
  <p:clrMapOvr>
    <a:masterClrMapping/>
  </p:clrMapOvr>
  <p:transition spd="slow"/>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4" name="Shape 454"/>
          <p:cNvSpPr/>
          <p:nvPr/>
        </p:nvSpPr>
        <p:spPr>
          <a:xfrm>
            <a:off x="266249" y="265404"/>
            <a:ext cx="11883829" cy="1654809"/>
          </a:xfrm>
          <a:prstGeom prst="rect">
            <a:avLst/>
          </a:prstGeom>
          <a:ln w="12700">
            <a:miter lim="400000"/>
          </a:ln>
          <a:extLst>
            <a:ext uri="{C572A759-6A51-4108-AA02-DFA0A04FC94B}">
              <ma14:wrappingTextBoxFlag xmlns:ma14="http://schemas.microsoft.com/office/mac/drawingml/2011/main" xmlns="" val="1"/>
            </a:ext>
          </a:extLst>
        </p:spPr>
        <p:txBody>
          <a:bodyPr lIns="91438" tIns="91438" rIns="91438" bIns="91438">
            <a:spAutoFit/>
          </a:bodyPr>
          <a:lstStyle>
            <a:lvl1pPr defTabSz="932563">
              <a:lnSpc>
                <a:spcPct val="90000"/>
              </a:lnSpc>
              <a:defRPr sz="5100" spc="-102">
                <a:solidFill>
                  <a:schemeClr val="accent1"/>
                </a:solidFill>
                <a:latin typeface="Segoe UI Light"/>
                <a:ea typeface="Segoe UI Light"/>
                <a:cs typeface="Segoe UI Light"/>
                <a:sym typeface="Segoe UI Light"/>
              </a:defRPr>
            </a:lvl1pPr>
          </a:lstStyle>
          <a:p>
            <a:br/>
            <a:endParaRPr/>
          </a:p>
        </p:txBody>
      </p:sp>
      <p:sp>
        <p:nvSpPr>
          <p:cNvPr id="4" name="Shape 263">
            <a:extLst>
              <a:ext uri="{FF2B5EF4-FFF2-40B4-BE49-F238E27FC236}">
                <a16:creationId xmlns:a16="http://schemas.microsoft.com/office/drawing/2014/main" id="{6091FD65-6788-E8A0-F8ED-651A2C370505}"/>
              </a:ext>
            </a:extLst>
          </p:cNvPr>
          <p:cNvSpPr/>
          <p:nvPr/>
        </p:nvSpPr>
        <p:spPr>
          <a:xfrm>
            <a:off x="2647" y="6456414"/>
            <a:ext cx="12433828" cy="548408"/>
          </a:xfrm>
          <a:prstGeom prst="rect">
            <a:avLst/>
          </a:prstGeom>
          <a:solidFill>
            <a:srgbClr val="10233D"/>
          </a:solidFill>
          <a:ln w="12700">
            <a:solidFill>
              <a:srgbClr val="65666B"/>
            </a:solidFill>
            <a:miter lim="400000"/>
          </a:ln>
        </p:spPr>
        <p:txBody>
          <a:bodyPr lIns="146304" tIns="146304" rIns="146304" bIns="146304" anchor="ctr"/>
          <a:lstStyle/>
          <a:p>
            <a:pPr defTabSz="776329">
              <a:lnSpc>
                <a:spcPct val="90000"/>
              </a:lnSpc>
              <a:defRPr sz="2400">
                <a:ln w="9525">
                  <a:solidFill>
                    <a:srgbClr val="FFFFFF">
                      <a:alpha val="0"/>
                    </a:srgbClr>
                  </a:solidFill>
                </a:ln>
                <a:solidFill>
                  <a:srgbClr val="FFFFFF"/>
                </a:solidFill>
                <a:latin typeface="Segoe UI Light"/>
                <a:ea typeface="Segoe UI Light"/>
                <a:cs typeface="Segoe UI Light"/>
                <a:sym typeface="Segoe UI Light"/>
              </a:defRPr>
            </a:pPr>
            <a:endParaRPr/>
          </a:p>
        </p:txBody>
      </p:sp>
      <p:sp>
        <p:nvSpPr>
          <p:cNvPr id="6" name="Shape 286">
            <a:extLst>
              <a:ext uri="{FF2B5EF4-FFF2-40B4-BE49-F238E27FC236}">
                <a16:creationId xmlns:a16="http://schemas.microsoft.com/office/drawing/2014/main" id="{E9237C96-B2B0-0A14-50B9-3889AD4E58F7}"/>
              </a:ext>
            </a:extLst>
          </p:cNvPr>
          <p:cNvSpPr/>
          <p:nvPr/>
        </p:nvSpPr>
        <p:spPr>
          <a:xfrm>
            <a:off x="2721294" y="6595161"/>
            <a:ext cx="7226474" cy="294639"/>
          </a:xfrm>
          <a:prstGeom prst="rect">
            <a:avLst/>
          </a:prstGeom>
          <a:ln w="12700">
            <a:miter lim="400000"/>
          </a:ln>
          <a:extLst>
            <a:ext uri="{C572A759-6A51-4108-AA02-DFA0A04FC94B}">
              <ma14:wrappingTextBoxFlag xmlns:ma14="http://schemas.microsoft.com/office/mac/drawingml/2011/main" xmlns="" val="1"/>
            </a:ext>
          </a:extLst>
        </p:spPr>
        <p:txBody>
          <a:bodyPr lIns="45718" tIns="45718" rIns="45718" bIns="45718">
            <a:spAutoFit/>
          </a:bodyPr>
          <a:lstStyle/>
          <a:p>
            <a:pPr algn="ctr" defTabSz="914400">
              <a:spcBef>
                <a:spcPts val="300"/>
              </a:spcBef>
              <a:defRPr sz="1300">
                <a:solidFill>
                  <a:srgbClr val="FFFFFF"/>
                </a:solidFill>
                <a:latin typeface="Segoe UI Light"/>
                <a:ea typeface="Segoe UI Light"/>
                <a:cs typeface="Segoe UI Light"/>
                <a:sym typeface="Segoe UI Light"/>
              </a:defRPr>
            </a:pPr>
            <a:r>
              <a:rPr lang="en-US">
                <a:latin typeface="Consolas" panose="020B0609020204030204" pitchFamily="49" charset="0"/>
              </a:rPr>
              <a:t>AI at Work</a:t>
            </a:r>
          </a:p>
        </p:txBody>
      </p:sp>
      <p:sp>
        <p:nvSpPr>
          <p:cNvPr id="7" name="Shape 440">
            <a:extLst>
              <a:ext uri="{FF2B5EF4-FFF2-40B4-BE49-F238E27FC236}">
                <a16:creationId xmlns:a16="http://schemas.microsoft.com/office/drawing/2014/main" id="{C4F346A2-7352-87F6-0411-4A08358B6E92}"/>
              </a:ext>
            </a:extLst>
          </p:cNvPr>
          <p:cNvSpPr txBox="1">
            <a:spLocks/>
          </p:cNvSpPr>
          <p:nvPr/>
        </p:nvSpPr>
        <p:spPr>
          <a:xfrm>
            <a:off x="266249" y="265404"/>
            <a:ext cx="11883829" cy="946145"/>
          </a:xfrm>
          <a:prstGeom prst="rect">
            <a:avLst/>
          </a:prstGeom>
          <a:ln w="12700">
            <a:miter lim="400000"/>
          </a:ln>
          <a:extLst>
            <a:ext uri="{C572A759-6A51-4108-AA02-DFA0A04FC94B}">
              <ma14:wrappingTextBoxFlag xmlns:ma14="http://schemas.microsoft.com/office/mac/drawingml/2011/main" xmlns="" val="1"/>
            </a:ext>
          </a:extLst>
        </p:spPr>
        <p:txBody>
          <a:bodyPr lIns="0" tIns="0" rIns="0" bIns="0" anchor="t">
            <a:normAutofit/>
          </a:bodyPr>
          <a:lstStyle>
            <a:lvl1pPr marL="0" marR="0" indent="0" algn="l" defTabSz="932563" rtl="0" latinLnBrk="0">
              <a:lnSpc>
                <a:spcPct val="90000"/>
              </a:lnSpc>
              <a:spcBef>
                <a:spcPts val="0"/>
              </a:spcBef>
              <a:spcAft>
                <a:spcPts val="0"/>
              </a:spcAft>
              <a:buClrTx/>
              <a:buSzTx/>
              <a:buFontTx/>
              <a:buNone/>
              <a:tabLst/>
              <a:defRPr sz="4800" b="0" i="0" u="none" strike="noStrike" cap="none" spc="-200" baseline="0">
                <a:ln>
                  <a:noFill/>
                </a:ln>
                <a:solidFill>
                  <a:schemeClr val="accent5"/>
                </a:solidFill>
                <a:uFillTx/>
                <a:latin typeface="Segoe UI Light"/>
                <a:ea typeface="Segoe UI Light"/>
                <a:cs typeface="Segoe UI Light"/>
                <a:sym typeface="Segoe UI Light"/>
              </a:defRPr>
            </a:lvl1pPr>
            <a:lvl2pPr marL="0" marR="0" indent="0" algn="l" defTabSz="931316" rtl="0" latinLnBrk="0">
              <a:lnSpc>
                <a:spcPct val="90000"/>
              </a:lnSpc>
              <a:spcBef>
                <a:spcPts val="0"/>
              </a:spcBef>
              <a:spcAft>
                <a:spcPts val="0"/>
              </a:spcAft>
              <a:buClrTx/>
              <a:buSzTx/>
              <a:buFontTx/>
              <a:buNone/>
              <a:tabLst/>
              <a:defRPr sz="4400" b="0" i="0" u="none" strike="noStrike" cap="none" spc="0" baseline="0">
                <a:ln>
                  <a:noFill/>
                </a:ln>
                <a:solidFill>
                  <a:srgbClr val="000000"/>
                </a:solidFill>
                <a:uFillTx/>
                <a:latin typeface="Calibri"/>
                <a:ea typeface="Calibri"/>
                <a:cs typeface="Calibri"/>
                <a:sym typeface="Calibri"/>
              </a:defRPr>
            </a:lvl2pPr>
            <a:lvl3pPr marL="0" marR="0" indent="0" algn="l" defTabSz="931316" rtl="0" latinLnBrk="0">
              <a:lnSpc>
                <a:spcPct val="90000"/>
              </a:lnSpc>
              <a:spcBef>
                <a:spcPts val="0"/>
              </a:spcBef>
              <a:spcAft>
                <a:spcPts val="0"/>
              </a:spcAft>
              <a:buClrTx/>
              <a:buSzTx/>
              <a:buFontTx/>
              <a:buNone/>
              <a:tabLst/>
              <a:defRPr sz="4400" b="0" i="0" u="none" strike="noStrike" cap="none" spc="0" baseline="0">
                <a:ln>
                  <a:noFill/>
                </a:ln>
                <a:solidFill>
                  <a:srgbClr val="000000"/>
                </a:solidFill>
                <a:uFillTx/>
                <a:latin typeface="Calibri"/>
                <a:ea typeface="Calibri"/>
                <a:cs typeface="Calibri"/>
                <a:sym typeface="Calibri"/>
              </a:defRPr>
            </a:lvl3pPr>
            <a:lvl4pPr marL="0" marR="0" indent="0" algn="l" defTabSz="931316" rtl="0" latinLnBrk="0">
              <a:lnSpc>
                <a:spcPct val="90000"/>
              </a:lnSpc>
              <a:spcBef>
                <a:spcPts val="0"/>
              </a:spcBef>
              <a:spcAft>
                <a:spcPts val="0"/>
              </a:spcAft>
              <a:buClrTx/>
              <a:buSzTx/>
              <a:buFontTx/>
              <a:buNone/>
              <a:tabLst/>
              <a:defRPr sz="4400" b="0" i="0" u="none" strike="noStrike" cap="none" spc="0" baseline="0">
                <a:ln>
                  <a:noFill/>
                </a:ln>
                <a:solidFill>
                  <a:srgbClr val="000000"/>
                </a:solidFill>
                <a:uFillTx/>
                <a:latin typeface="Calibri"/>
                <a:ea typeface="Calibri"/>
                <a:cs typeface="Calibri"/>
                <a:sym typeface="Calibri"/>
              </a:defRPr>
            </a:lvl4pPr>
            <a:lvl5pPr marL="0" marR="0" indent="0" algn="l" defTabSz="931316" rtl="0" latinLnBrk="0">
              <a:lnSpc>
                <a:spcPct val="90000"/>
              </a:lnSpc>
              <a:spcBef>
                <a:spcPts val="0"/>
              </a:spcBef>
              <a:spcAft>
                <a:spcPts val="0"/>
              </a:spcAft>
              <a:buClrTx/>
              <a:buSzTx/>
              <a:buFontTx/>
              <a:buNone/>
              <a:tabLst/>
              <a:defRPr sz="4400" b="0" i="0" u="none" strike="noStrike" cap="none" spc="0" baseline="0">
                <a:ln>
                  <a:noFill/>
                </a:ln>
                <a:solidFill>
                  <a:srgbClr val="000000"/>
                </a:solidFill>
                <a:uFillTx/>
                <a:latin typeface="Calibri"/>
                <a:ea typeface="Calibri"/>
                <a:cs typeface="Calibri"/>
                <a:sym typeface="Calibri"/>
              </a:defRPr>
            </a:lvl5pPr>
            <a:lvl6pPr marL="0" marR="0" indent="0" algn="l" defTabSz="931316" rtl="0" latinLnBrk="0">
              <a:lnSpc>
                <a:spcPct val="90000"/>
              </a:lnSpc>
              <a:spcBef>
                <a:spcPts val="0"/>
              </a:spcBef>
              <a:spcAft>
                <a:spcPts val="0"/>
              </a:spcAft>
              <a:buClrTx/>
              <a:buSzTx/>
              <a:buFontTx/>
              <a:buNone/>
              <a:tabLst/>
              <a:defRPr sz="4400" b="0" i="0" u="none" strike="noStrike" cap="none" spc="0" baseline="0">
                <a:ln>
                  <a:noFill/>
                </a:ln>
                <a:solidFill>
                  <a:srgbClr val="000000"/>
                </a:solidFill>
                <a:uFillTx/>
                <a:latin typeface="Calibri"/>
                <a:ea typeface="Calibri"/>
                <a:cs typeface="Calibri"/>
                <a:sym typeface="Calibri"/>
              </a:defRPr>
            </a:lvl6pPr>
            <a:lvl7pPr marL="0" marR="0" indent="0" algn="l" defTabSz="931316" rtl="0" latinLnBrk="0">
              <a:lnSpc>
                <a:spcPct val="90000"/>
              </a:lnSpc>
              <a:spcBef>
                <a:spcPts val="0"/>
              </a:spcBef>
              <a:spcAft>
                <a:spcPts val="0"/>
              </a:spcAft>
              <a:buClrTx/>
              <a:buSzTx/>
              <a:buFontTx/>
              <a:buNone/>
              <a:tabLst/>
              <a:defRPr sz="4400" b="0" i="0" u="none" strike="noStrike" cap="none" spc="0" baseline="0">
                <a:ln>
                  <a:noFill/>
                </a:ln>
                <a:solidFill>
                  <a:srgbClr val="000000"/>
                </a:solidFill>
                <a:uFillTx/>
                <a:latin typeface="Calibri"/>
                <a:ea typeface="Calibri"/>
                <a:cs typeface="Calibri"/>
                <a:sym typeface="Calibri"/>
              </a:defRPr>
            </a:lvl7pPr>
            <a:lvl8pPr marL="0" marR="0" indent="0" algn="l" defTabSz="931316" rtl="0" latinLnBrk="0">
              <a:lnSpc>
                <a:spcPct val="90000"/>
              </a:lnSpc>
              <a:spcBef>
                <a:spcPts val="0"/>
              </a:spcBef>
              <a:spcAft>
                <a:spcPts val="0"/>
              </a:spcAft>
              <a:buClrTx/>
              <a:buSzTx/>
              <a:buFontTx/>
              <a:buNone/>
              <a:tabLst/>
              <a:defRPr sz="4400" b="0" i="0" u="none" strike="noStrike" cap="none" spc="0" baseline="0">
                <a:ln>
                  <a:noFill/>
                </a:ln>
                <a:solidFill>
                  <a:srgbClr val="000000"/>
                </a:solidFill>
                <a:uFillTx/>
                <a:latin typeface="Calibri"/>
                <a:ea typeface="Calibri"/>
                <a:cs typeface="Calibri"/>
                <a:sym typeface="Calibri"/>
              </a:defRPr>
            </a:lvl8pPr>
            <a:lvl9pPr marL="0" marR="0" indent="0" algn="l" defTabSz="931316" rtl="0" latinLnBrk="0">
              <a:lnSpc>
                <a:spcPct val="90000"/>
              </a:lnSpc>
              <a:spcBef>
                <a:spcPts val="0"/>
              </a:spcBef>
              <a:spcAft>
                <a:spcPts val="0"/>
              </a:spcAft>
              <a:buClrTx/>
              <a:buSzTx/>
              <a:buFontTx/>
              <a:buNone/>
              <a:tabLst/>
              <a:defRPr sz="4400" b="0" i="0" u="none" strike="noStrike" cap="none" spc="0" baseline="0">
                <a:ln>
                  <a:noFill/>
                </a:ln>
                <a:solidFill>
                  <a:srgbClr val="000000"/>
                </a:solidFill>
                <a:uFillTx/>
                <a:latin typeface="Calibri"/>
                <a:ea typeface="Calibri"/>
                <a:cs typeface="Calibri"/>
                <a:sym typeface="Calibri"/>
              </a:defRPr>
            </a:lvl9pPr>
          </a:lstStyle>
          <a:p>
            <a:pPr hangingPunct="1"/>
            <a:r>
              <a:rPr lang="en-US"/>
              <a:t>          </a:t>
            </a:r>
            <a:r>
              <a:rPr lang="en-GB">
                <a:solidFill>
                  <a:srgbClr val="10233D"/>
                </a:solidFill>
                <a:latin typeface="Segoe UI Semibold" panose="020B0702040204020203" pitchFamily="34" charset="0"/>
                <a:cs typeface="Segoe UI Semibold" panose="020B0702040204020203" pitchFamily="34" charset="0"/>
              </a:rPr>
              <a:t>PowerShell-related Custom GPTs</a:t>
            </a:r>
            <a:endParaRPr lang="en-US">
              <a:solidFill>
                <a:srgbClr val="10233D"/>
              </a:solidFill>
              <a:latin typeface="Segoe UI Semibold" panose="020B0702040204020203" pitchFamily="34" charset="0"/>
              <a:cs typeface="Segoe UI Semibold" panose="020B0702040204020203" pitchFamily="34" charset="0"/>
            </a:endParaRPr>
          </a:p>
        </p:txBody>
      </p:sp>
      <p:sp>
        <p:nvSpPr>
          <p:cNvPr id="2" name="Rectangle 1">
            <a:extLst>
              <a:ext uri="{FF2B5EF4-FFF2-40B4-BE49-F238E27FC236}">
                <a16:creationId xmlns:a16="http://schemas.microsoft.com/office/drawing/2014/main" id="{BB3073CC-D61D-8526-A8C7-9FAB7371DEBE}"/>
              </a:ext>
            </a:extLst>
          </p:cNvPr>
          <p:cNvSpPr/>
          <p:nvPr/>
        </p:nvSpPr>
        <p:spPr>
          <a:xfrm>
            <a:off x="467694" y="1513000"/>
            <a:ext cx="11392611" cy="4585871"/>
          </a:xfrm>
          <a:prstGeom prst="rect">
            <a:avLst/>
          </a:prstGeom>
        </p:spPr>
        <p:txBody>
          <a:bodyPr wrap="square">
            <a:spAutoFit/>
          </a:bodyPr>
          <a:lstStyle/>
          <a:p>
            <a:pPr marL="285750" indent="-285750">
              <a:spcBef>
                <a:spcPts val="600"/>
              </a:spcBef>
              <a:spcAft>
                <a:spcPts val="600"/>
              </a:spcAft>
              <a:buFont typeface="Arial" panose="020B0604020202020204" pitchFamily="34" charset="0"/>
              <a:buChar char="•"/>
            </a:pPr>
            <a:r>
              <a:rPr lang="en-GB" sz="2200">
                <a:solidFill>
                  <a:schemeClr val="accent2"/>
                </a:solidFill>
                <a:latin typeface="Segoe UI" panose="020B0502040204020203" pitchFamily="34" charset="0"/>
                <a:cs typeface="Segoe UI" panose="020B0502040204020203" pitchFamily="34" charset="0"/>
              </a:rPr>
              <a:t>PowerShell Splatter - </a:t>
            </a:r>
            <a:r>
              <a:rPr lang="en-GB" sz="2200" err="1">
                <a:solidFill>
                  <a:schemeClr val="accent2"/>
                </a:solidFill>
                <a:latin typeface="Segoe UI" panose="020B0502040204020203" pitchFamily="34" charset="0"/>
                <a:cs typeface="Segoe UI" panose="020B0502040204020203" pitchFamily="34" charset="0"/>
              </a:rPr>
              <a:t>gptmaker.dev</a:t>
            </a:r>
            <a:r>
              <a:rPr lang="en-GB" sz="2200">
                <a:solidFill>
                  <a:schemeClr val="accent2"/>
                </a:solidFill>
                <a:latin typeface="Segoe UI" panose="020B0502040204020203" pitchFamily="34" charset="0"/>
                <a:cs typeface="Segoe UI" panose="020B0502040204020203" pitchFamily="34" charset="0"/>
              </a:rPr>
              <a:t>/splat</a:t>
            </a:r>
            <a:br>
              <a:rPr lang="en-GB" sz="2200">
                <a:solidFill>
                  <a:schemeClr val="accent2"/>
                </a:solidFill>
                <a:latin typeface="Segoe UI" panose="020B0502040204020203" pitchFamily="34" charset="0"/>
                <a:cs typeface="Segoe UI" panose="020B0502040204020203" pitchFamily="34" charset="0"/>
              </a:rPr>
            </a:br>
            <a:endParaRPr lang="en-GB" sz="2200">
              <a:solidFill>
                <a:schemeClr val="accent2"/>
              </a:solidFill>
              <a:latin typeface="Segoe UI" panose="020B0502040204020203" pitchFamily="34" charset="0"/>
              <a:cs typeface="Segoe UI" panose="020B0502040204020203" pitchFamily="34" charset="0"/>
            </a:endParaRPr>
          </a:p>
          <a:p>
            <a:pPr marL="285750" indent="-285750">
              <a:spcBef>
                <a:spcPts val="600"/>
              </a:spcBef>
              <a:spcAft>
                <a:spcPts val="600"/>
              </a:spcAft>
              <a:buFont typeface="Arial" panose="020B0604020202020204" pitchFamily="34" charset="0"/>
              <a:buChar char="•"/>
            </a:pPr>
            <a:r>
              <a:rPr lang="en-GB" sz="2200">
                <a:solidFill>
                  <a:schemeClr val="accent2"/>
                </a:solidFill>
                <a:latin typeface="Segoe UI" panose="020B0502040204020203" pitchFamily="34" charset="0"/>
                <a:cs typeface="Segoe UI" panose="020B0502040204020203" pitchFamily="34" charset="0"/>
              </a:rPr>
              <a:t>PowerShell Help Creator - </a:t>
            </a:r>
            <a:r>
              <a:rPr lang="en-GB" sz="2200" err="1">
                <a:solidFill>
                  <a:schemeClr val="accent2"/>
                </a:solidFill>
                <a:latin typeface="Segoe UI" panose="020B0502040204020203" pitchFamily="34" charset="0"/>
                <a:cs typeface="Segoe UI" panose="020B0502040204020203" pitchFamily="34" charset="0"/>
              </a:rPr>
              <a:t>gptmaker.dev</a:t>
            </a:r>
            <a:r>
              <a:rPr lang="en-GB" sz="2200">
                <a:solidFill>
                  <a:schemeClr val="accent2"/>
                </a:solidFill>
                <a:latin typeface="Segoe UI" panose="020B0502040204020203" pitchFamily="34" charset="0"/>
                <a:cs typeface="Segoe UI" panose="020B0502040204020203" pitchFamily="34" charset="0"/>
              </a:rPr>
              <a:t>/helpmaker</a:t>
            </a:r>
            <a:br>
              <a:rPr lang="en-US" sz="2200">
                <a:solidFill>
                  <a:schemeClr val="accent2"/>
                </a:solidFill>
                <a:latin typeface="Segoe UI" panose="020B0502040204020203" pitchFamily="34" charset="0"/>
                <a:cs typeface="Segoe UI" panose="020B0502040204020203" pitchFamily="34" charset="0"/>
              </a:rPr>
            </a:br>
            <a:endParaRPr lang="en-US" sz="2200">
              <a:solidFill>
                <a:schemeClr val="accent2"/>
              </a:solidFill>
              <a:latin typeface="Segoe UI" panose="020B0502040204020203" pitchFamily="34" charset="0"/>
              <a:cs typeface="Segoe UI" panose="020B0502040204020203" pitchFamily="34" charset="0"/>
            </a:endParaRPr>
          </a:p>
          <a:p>
            <a:pPr marL="285750" indent="-285750">
              <a:spcBef>
                <a:spcPts val="600"/>
              </a:spcBef>
              <a:spcAft>
                <a:spcPts val="600"/>
              </a:spcAft>
              <a:buFont typeface="Arial" panose="020B0604020202020204" pitchFamily="34" charset="0"/>
              <a:buChar char="•"/>
            </a:pPr>
            <a:r>
              <a:rPr lang="en-US" sz="2200">
                <a:solidFill>
                  <a:schemeClr val="accent2"/>
                </a:solidFill>
                <a:latin typeface="Segoe UI" panose="020B0502040204020203" pitchFamily="34" charset="0"/>
                <a:cs typeface="Segoe UI" panose="020B0502040204020203" pitchFamily="34" charset="0"/>
              </a:rPr>
              <a:t>dbatools help - </a:t>
            </a:r>
            <a:r>
              <a:rPr lang="en-US" sz="2200" err="1">
                <a:solidFill>
                  <a:schemeClr val="accent2"/>
                </a:solidFill>
                <a:latin typeface="Segoe UI" panose="020B0502040204020203" pitchFamily="34" charset="0"/>
                <a:cs typeface="Segoe UI" panose="020B0502040204020203" pitchFamily="34" charset="0"/>
              </a:rPr>
              <a:t>gptmaker.dev</a:t>
            </a:r>
            <a:r>
              <a:rPr lang="en-US" sz="2200">
                <a:solidFill>
                  <a:schemeClr val="accent2"/>
                </a:solidFill>
                <a:latin typeface="Segoe UI" panose="020B0502040204020203" pitchFamily="34" charset="0"/>
                <a:cs typeface="Segoe UI" panose="020B0502040204020203" pitchFamily="34" charset="0"/>
              </a:rPr>
              <a:t>/dbatools</a:t>
            </a:r>
            <a:br>
              <a:rPr lang="en-GB" sz="2200">
                <a:solidFill>
                  <a:schemeClr val="accent2"/>
                </a:solidFill>
                <a:latin typeface="Segoe UI" panose="020B0502040204020203" pitchFamily="34" charset="0"/>
                <a:cs typeface="Segoe UI" panose="020B0502040204020203" pitchFamily="34" charset="0"/>
              </a:rPr>
            </a:br>
            <a:endParaRPr lang="en-GB" sz="2200">
              <a:solidFill>
                <a:schemeClr val="accent2"/>
              </a:solidFill>
              <a:latin typeface="Segoe UI" panose="020B0502040204020203" pitchFamily="34" charset="0"/>
              <a:cs typeface="Segoe UI" panose="020B0502040204020203" pitchFamily="34" charset="0"/>
            </a:endParaRPr>
          </a:p>
          <a:p>
            <a:pPr marL="285750" indent="-285750">
              <a:spcBef>
                <a:spcPts val="600"/>
              </a:spcBef>
              <a:spcAft>
                <a:spcPts val="600"/>
              </a:spcAft>
              <a:buFont typeface="Arial" panose="020B0604020202020204" pitchFamily="34" charset="0"/>
              <a:buChar char="•"/>
            </a:pPr>
            <a:r>
              <a:rPr lang="en-GB" sz="2200">
                <a:solidFill>
                  <a:schemeClr val="accent2"/>
                </a:solidFill>
                <a:latin typeface="Segoe UI" panose="020B0502040204020203" pitchFamily="34" charset="0"/>
                <a:cs typeface="Segoe UI" panose="020B0502040204020203" pitchFamily="34" charset="0"/>
              </a:rPr>
              <a:t>Pester Copilot – </a:t>
            </a:r>
            <a:r>
              <a:rPr lang="en-GB" sz="2200" err="1">
                <a:solidFill>
                  <a:schemeClr val="accent2"/>
                </a:solidFill>
                <a:latin typeface="Segoe UI" panose="020B0502040204020203" pitchFamily="34" charset="0"/>
                <a:cs typeface="Segoe UI" panose="020B0502040204020203" pitchFamily="34" charset="0"/>
              </a:rPr>
              <a:t>gptmaker.dev</a:t>
            </a:r>
            <a:r>
              <a:rPr lang="en-GB" sz="2200">
                <a:solidFill>
                  <a:schemeClr val="accent2"/>
                </a:solidFill>
                <a:latin typeface="Segoe UI" panose="020B0502040204020203" pitchFamily="34" charset="0"/>
                <a:cs typeface="Segoe UI" panose="020B0502040204020203" pitchFamily="34" charset="0"/>
              </a:rPr>
              <a:t>/pester</a:t>
            </a:r>
            <a:br>
              <a:rPr lang="en-US" sz="2200">
                <a:solidFill>
                  <a:schemeClr val="accent2"/>
                </a:solidFill>
                <a:latin typeface="Segoe UI" panose="020B0502040204020203" pitchFamily="34" charset="0"/>
                <a:cs typeface="Segoe UI" panose="020B0502040204020203" pitchFamily="34" charset="0"/>
              </a:rPr>
            </a:br>
            <a:endParaRPr lang="en-US" sz="2200">
              <a:solidFill>
                <a:schemeClr val="accent2"/>
              </a:solidFill>
              <a:latin typeface="Segoe UI" panose="020B0502040204020203" pitchFamily="34" charset="0"/>
              <a:cs typeface="Segoe UI" panose="020B0502040204020203" pitchFamily="34" charset="0"/>
            </a:endParaRPr>
          </a:p>
          <a:p>
            <a:pPr marL="285750" indent="-285750">
              <a:spcBef>
                <a:spcPts val="600"/>
              </a:spcBef>
              <a:spcAft>
                <a:spcPts val="600"/>
              </a:spcAft>
              <a:buFont typeface="Arial" panose="020B0604020202020204" pitchFamily="34" charset="0"/>
              <a:buChar char="•"/>
            </a:pPr>
            <a:r>
              <a:rPr lang="en-US" sz="2200">
                <a:solidFill>
                  <a:schemeClr val="accent2"/>
                </a:solidFill>
                <a:latin typeface="Segoe UI" panose="020B0502040204020203" pitchFamily="34" charset="0"/>
                <a:cs typeface="Segoe UI" panose="020B0502040204020203" pitchFamily="34" charset="0"/>
              </a:rPr>
              <a:t>PowerShell Universal Copilot – </a:t>
            </a:r>
            <a:r>
              <a:rPr lang="en-US" sz="2200" err="1">
                <a:solidFill>
                  <a:schemeClr val="accent2"/>
                </a:solidFill>
                <a:latin typeface="Segoe UI" panose="020B0502040204020203" pitchFamily="34" charset="0"/>
                <a:cs typeface="Segoe UI" panose="020B0502040204020203" pitchFamily="34" charset="0"/>
              </a:rPr>
              <a:t>gptmaker.dev</a:t>
            </a:r>
            <a:r>
              <a:rPr lang="en-US" sz="2200">
                <a:solidFill>
                  <a:schemeClr val="accent2"/>
                </a:solidFill>
                <a:latin typeface="Segoe UI" panose="020B0502040204020203" pitchFamily="34" charset="0"/>
                <a:cs typeface="Segoe UI" panose="020B0502040204020203" pitchFamily="34" charset="0"/>
              </a:rPr>
              <a:t>/</a:t>
            </a:r>
            <a:r>
              <a:rPr lang="en-US" sz="2200" err="1">
                <a:solidFill>
                  <a:schemeClr val="accent2"/>
                </a:solidFill>
                <a:latin typeface="Segoe UI" panose="020B0502040204020203" pitchFamily="34" charset="0"/>
                <a:cs typeface="Segoe UI" panose="020B0502040204020203" pitchFamily="34" charset="0"/>
              </a:rPr>
              <a:t>psu</a:t>
            </a:r>
            <a:br>
              <a:rPr lang="en-US" sz="2200">
                <a:solidFill>
                  <a:schemeClr val="accent2"/>
                </a:solidFill>
                <a:latin typeface="Segoe UI" panose="020B0502040204020203" pitchFamily="34" charset="0"/>
                <a:cs typeface="Segoe UI" panose="020B0502040204020203" pitchFamily="34" charset="0"/>
              </a:rPr>
            </a:br>
            <a:endParaRPr lang="en-US" sz="2200">
              <a:solidFill>
                <a:schemeClr val="accent2"/>
              </a:solidFill>
              <a:latin typeface="Segoe UI" panose="020B0502040204020203" pitchFamily="34" charset="0"/>
              <a:cs typeface="Segoe UI" panose="020B0502040204020203" pitchFamily="34" charset="0"/>
            </a:endParaRPr>
          </a:p>
          <a:p>
            <a:pPr marL="285750" indent="-285750">
              <a:spcBef>
                <a:spcPts val="600"/>
              </a:spcBef>
              <a:spcAft>
                <a:spcPts val="600"/>
              </a:spcAft>
              <a:buFont typeface="Arial" panose="020B0604020202020204" pitchFamily="34" charset="0"/>
              <a:buChar char="•"/>
            </a:pPr>
            <a:r>
              <a:rPr lang="en-US" sz="2200" err="1">
                <a:solidFill>
                  <a:schemeClr val="accent2"/>
                </a:solidFill>
                <a:latin typeface="Segoe UI" panose="020B0502040204020203" pitchFamily="34" charset="0"/>
                <a:cs typeface="Segoe UI" panose="020B0502040204020203" pitchFamily="34" charset="0"/>
              </a:rPr>
              <a:t>PSOpenAI</a:t>
            </a:r>
            <a:r>
              <a:rPr lang="en-US" sz="2200">
                <a:solidFill>
                  <a:schemeClr val="accent2"/>
                </a:solidFill>
                <a:latin typeface="Segoe UI" panose="020B0502040204020203" pitchFamily="34" charset="0"/>
                <a:cs typeface="Segoe UI" panose="020B0502040204020203" pitchFamily="34" charset="0"/>
              </a:rPr>
              <a:t> Copilot – </a:t>
            </a:r>
            <a:r>
              <a:rPr lang="en-US" sz="2200" err="1">
                <a:solidFill>
                  <a:schemeClr val="accent2"/>
                </a:solidFill>
                <a:latin typeface="Segoe UI" panose="020B0502040204020203" pitchFamily="34" charset="0"/>
                <a:cs typeface="Segoe UI" panose="020B0502040204020203" pitchFamily="34" charset="0"/>
              </a:rPr>
              <a:t>gptmaker.dev</a:t>
            </a:r>
            <a:r>
              <a:rPr lang="en-US" sz="2200">
                <a:solidFill>
                  <a:schemeClr val="accent2"/>
                </a:solidFill>
                <a:latin typeface="Segoe UI" panose="020B0502040204020203" pitchFamily="34" charset="0"/>
                <a:cs typeface="Segoe UI" panose="020B0502040204020203" pitchFamily="34" charset="0"/>
              </a:rPr>
              <a:t>/</a:t>
            </a:r>
            <a:r>
              <a:rPr lang="en-US" sz="2200" err="1">
                <a:solidFill>
                  <a:schemeClr val="accent2"/>
                </a:solidFill>
                <a:latin typeface="Segoe UI" panose="020B0502040204020203" pitchFamily="34" charset="0"/>
                <a:cs typeface="Segoe UI" panose="020B0502040204020203" pitchFamily="34" charset="0"/>
              </a:rPr>
              <a:t>psopenai</a:t>
            </a:r>
            <a:endParaRPr lang="en-US" sz="2200">
              <a:solidFill>
                <a:schemeClr val="accent2"/>
              </a:solidFill>
              <a:latin typeface="Segoe UI" panose="020B0502040204020203" pitchFamily="34" charset="0"/>
              <a:cs typeface="Segoe UI" panose="020B0502040204020203" pitchFamily="34" charset="0"/>
            </a:endParaRPr>
          </a:p>
        </p:txBody>
      </p:sp>
      <p:pic>
        <p:nvPicPr>
          <p:cNvPr id="3" name="Picture 2">
            <a:extLst>
              <a:ext uri="{FF2B5EF4-FFF2-40B4-BE49-F238E27FC236}">
                <a16:creationId xmlns:a16="http://schemas.microsoft.com/office/drawing/2014/main" id="{5C5288B6-882B-9662-50B0-56002115C8DA}"/>
              </a:ext>
            </a:extLst>
          </p:cNvPr>
          <p:cNvPicPr>
            <a:picLocks noChangeAspect="1"/>
          </p:cNvPicPr>
          <p:nvPr/>
        </p:nvPicPr>
        <p:blipFill>
          <a:blip r:embed="rId3"/>
          <a:stretch>
            <a:fillRect/>
          </a:stretch>
        </p:blipFill>
        <p:spPr>
          <a:xfrm>
            <a:off x="509496" y="42776"/>
            <a:ext cx="761212" cy="1204237"/>
          </a:xfrm>
          <a:prstGeom prst="rect">
            <a:avLst/>
          </a:prstGeom>
        </p:spPr>
      </p:pic>
    </p:spTree>
    <p:extLst>
      <p:ext uri="{BB962C8B-B14F-4D97-AF65-F5344CB8AC3E}">
        <p14:creationId xmlns:p14="http://schemas.microsoft.com/office/powerpoint/2010/main" val="1897435397"/>
      </p:ext>
    </p:extLst>
  </p:cSld>
  <p:clrMapOvr>
    <a:masterClrMapping/>
  </p:clrMapOvr>
  <p:transition spd="slow"/>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
                                            <p:txEl>
                                              <p:pRg st="1" end="1"/>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2">
                                            <p:txEl>
                                              <p:pRg st="3" end="3"/>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2">
                                            <p:txEl>
                                              <p:pRg st="2" end="2"/>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2">
                                            <p:txEl>
                                              <p:pRg st="4" end="4"/>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2">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4" name="Shape 454"/>
          <p:cNvSpPr/>
          <p:nvPr/>
        </p:nvSpPr>
        <p:spPr>
          <a:xfrm>
            <a:off x="266249" y="265404"/>
            <a:ext cx="11883829" cy="1654809"/>
          </a:xfrm>
          <a:prstGeom prst="rect">
            <a:avLst/>
          </a:prstGeom>
          <a:ln w="12700">
            <a:miter lim="400000"/>
          </a:ln>
          <a:extLst>
            <a:ext uri="{C572A759-6A51-4108-AA02-DFA0A04FC94B}">
              <ma14:wrappingTextBoxFlag xmlns:ma14="http://schemas.microsoft.com/office/mac/drawingml/2011/main" xmlns="" val="1"/>
            </a:ext>
          </a:extLst>
        </p:spPr>
        <p:txBody>
          <a:bodyPr lIns="91438" tIns="91438" rIns="91438" bIns="91438">
            <a:spAutoFit/>
          </a:bodyPr>
          <a:lstStyle>
            <a:lvl1pPr defTabSz="932563">
              <a:lnSpc>
                <a:spcPct val="90000"/>
              </a:lnSpc>
              <a:defRPr sz="5100" spc="-102">
                <a:solidFill>
                  <a:schemeClr val="accent1"/>
                </a:solidFill>
                <a:latin typeface="Segoe UI Light"/>
                <a:ea typeface="Segoe UI Light"/>
                <a:cs typeface="Segoe UI Light"/>
                <a:sym typeface="Segoe UI Light"/>
              </a:defRPr>
            </a:lvl1pPr>
          </a:lstStyle>
          <a:p>
            <a:br/>
            <a:endParaRPr/>
          </a:p>
        </p:txBody>
      </p:sp>
      <p:sp>
        <p:nvSpPr>
          <p:cNvPr id="4" name="Shape 263">
            <a:extLst>
              <a:ext uri="{FF2B5EF4-FFF2-40B4-BE49-F238E27FC236}">
                <a16:creationId xmlns:a16="http://schemas.microsoft.com/office/drawing/2014/main" id="{6091FD65-6788-E8A0-F8ED-651A2C370505}"/>
              </a:ext>
            </a:extLst>
          </p:cNvPr>
          <p:cNvSpPr/>
          <p:nvPr/>
        </p:nvSpPr>
        <p:spPr>
          <a:xfrm>
            <a:off x="2647" y="6456414"/>
            <a:ext cx="12433828" cy="548408"/>
          </a:xfrm>
          <a:prstGeom prst="rect">
            <a:avLst/>
          </a:prstGeom>
          <a:solidFill>
            <a:srgbClr val="10233D"/>
          </a:solidFill>
          <a:ln w="12700">
            <a:solidFill>
              <a:srgbClr val="65666B"/>
            </a:solidFill>
            <a:miter lim="400000"/>
          </a:ln>
        </p:spPr>
        <p:txBody>
          <a:bodyPr lIns="146304" tIns="146304" rIns="146304" bIns="146304" anchor="ctr"/>
          <a:lstStyle/>
          <a:p>
            <a:pPr defTabSz="776329">
              <a:lnSpc>
                <a:spcPct val="90000"/>
              </a:lnSpc>
              <a:defRPr sz="2400">
                <a:ln w="9525">
                  <a:solidFill>
                    <a:srgbClr val="FFFFFF">
                      <a:alpha val="0"/>
                    </a:srgbClr>
                  </a:solidFill>
                </a:ln>
                <a:solidFill>
                  <a:srgbClr val="FFFFFF"/>
                </a:solidFill>
                <a:latin typeface="Segoe UI Light"/>
                <a:ea typeface="Segoe UI Light"/>
                <a:cs typeface="Segoe UI Light"/>
                <a:sym typeface="Segoe UI Light"/>
              </a:defRPr>
            </a:pPr>
            <a:endParaRPr/>
          </a:p>
        </p:txBody>
      </p:sp>
      <p:sp>
        <p:nvSpPr>
          <p:cNvPr id="6" name="Shape 286">
            <a:extLst>
              <a:ext uri="{FF2B5EF4-FFF2-40B4-BE49-F238E27FC236}">
                <a16:creationId xmlns:a16="http://schemas.microsoft.com/office/drawing/2014/main" id="{E9237C96-B2B0-0A14-50B9-3889AD4E58F7}"/>
              </a:ext>
            </a:extLst>
          </p:cNvPr>
          <p:cNvSpPr/>
          <p:nvPr/>
        </p:nvSpPr>
        <p:spPr>
          <a:xfrm>
            <a:off x="2721294" y="6595161"/>
            <a:ext cx="7226474" cy="294639"/>
          </a:xfrm>
          <a:prstGeom prst="rect">
            <a:avLst/>
          </a:prstGeom>
          <a:ln w="12700">
            <a:miter lim="400000"/>
          </a:ln>
          <a:extLst>
            <a:ext uri="{C572A759-6A51-4108-AA02-DFA0A04FC94B}">
              <ma14:wrappingTextBoxFlag xmlns:ma14="http://schemas.microsoft.com/office/mac/drawingml/2011/main" xmlns="" val="1"/>
            </a:ext>
          </a:extLst>
        </p:spPr>
        <p:txBody>
          <a:bodyPr lIns="45718" tIns="45718" rIns="45718" bIns="45718">
            <a:spAutoFit/>
          </a:bodyPr>
          <a:lstStyle/>
          <a:p>
            <a:pPr algn="ctr" defTabSz="914400">
              <a:spcBef>
                <a:spcPts val="300"/>
              </a:spcBef>
              <a:defRPr sz="1300">
                <a:solidFill>
                  <a:srgbClr val="FFFFFF"/>
                </a:solidFill>
                <a:latin typeface="Segoe UI Light"/>
                <a:ea typeface="Segoe UI Light"/>
                <a:cs typeface="Segoe UI Light"/>
                <a:sym typeface="Segoe UI Light"/>
              </a:defRPr>
            </a:pPr>
            <a:r>
              <a:rPr lang="en-US">
                <a:latin typeface="Consolas" panose="020B0609020204030204" pitchFamily="49" charset="0"/>
              </a:rPr>
              <a:t>AI at Work</a:t>
            </a:r>
          </a:p>
        </p:txBody>
      </p:sp>
      <p:sp>
        <p:nvSpPr>
          <p:cNvPr id="7" name="Shape 440">
            <a:extLst>
              <a:ext uri="{FF2B5EF4-FFF2-40B4-BE49-F238E27FC236}">
                <a16:creationId xmlns:a16="http://schemas.microsoft.com/office/drawing/2014/main" id="{C4F346A2-7352-87F6-0411-4A08358B6E92}"/>
              </a:ext>
            </a:extLst>
          </p:cNvPr>
          <p:cNvSpPr txBox="1">
            <a:spLocks/>
          </p:cNvSpPr>
          <p:nvPr/>
        </p:nvSpPr>
        <p:spPr>
          <a:xfrm>
            <a:off x="0" y="2828857"/>
            <a:ext cx="12433299" cy="1327285"/>
          </a:xfrm>
          <a:prstGeom prst="rect">
            <a:avLst/>
          </a:prstGeom>
          <a:ln w="12700">
            <a:miter lim="400000"/>
          </a:ln>
          <a:extLst>
            <a:ext uri="{C572A759-6A51-4108-AA02-DFA0A04FC94B}">
              <ma14:wrappingTextBoxFlag xmlns:ma14="http://schemas.microsoft.com/office/mac/drawingml/2011/main" xmlns="" val="1"/>
            </a:ext>
          </a:extLst>
        </p:spPr>
        <p:txBody>
          <a:bodyPr lIns="0" tIns="0" rIns="0" bIns="0" anchor="t">
            <a:noAutofit/>
          </a:bodyPr>
          <a:lstStyle>
            <a:lvl1pPr marL="0" marR="0" indent="0" algn="l" defTabSz="932563" rtl="0" latinLnBrk="0">
              <a:lnSpc>
                <a:spcPct val="90000"/>
              </a:lnSpc>
              <a:spcBef>
                <a:spcPts val="0"/>
              </a:spcBef>
              <a:spcAft>
                <a:spcPts val="0"/>
              </a:spcAft>
              <a:buClrTx/>
              <a:buSzTx/>
              <a:buFontTx/>
              <a:buNone/>
              <a:tabLst/>
              <a:defRPr sz="4800" b="0" i="0" u="none" strike="noStrike" cap="none" spc="-200" baseline="0">
                <a:ln>
                  <a:noFill/>
                </a:ln>
                <a:solidFill>
                  <a:schemeClr val="accent5"/>
                </a:solidFill>
                <a:uFillTx/>
                <a:latin typeface="Segoe UI Light"/>
                <a:ea typeface="Segoe UI Light"/>
                <a:cs typeface="Segoe UI Light"/>
                <a:sym typeface="Segoe UI Light"/>
              </a:defRPr>
            </a:lvl1pPr>
            <a:lvl2pPr marL="0" marR="0" indent="0" algn="l" defTabSz="931316" rtl="0" latinLnBrk="0">
              <a:lnSpc>
                <a:spcPct val="90000"/>
              </a:lnSpc>
              <a:spcBef>
                <a:spcPts val="0"/>
              </a:spcBef>
              <a:spcAft>
                <a:spcPts val="0"/>
              </a:spcAft>
              <a:buClrTx/>
              <a:buSzTx/>
              <a:buFontTx/>
              <a:buNone/>
              <a:tabLst/>
              <a:defRPr sz="4400" b="0" i="0" u="none" strike="noStrike" cap="none" spc="0" baseline="0">
                <a:ln>
                  <a:noFill/>
                </a:ln>
                <a:solidFill>
                  <a:srgbClr val="000000"/>
                </a:solidFill>
                <a:uFillTx/>
                <a:latin typeface="Calibri"/>
                <a:ea typeface="Calibri"/>
                <a:cs typeface="Calibri"/>
                <a:sym typeface="Calibri"/>
              </a:defRPr>
            </a:lvl2pPr>
            <a:lvl3pPr marL="0" marR="0" indent="0" algn="l" defTabSz="931316" rtl="0" latinLnBrk="0">
              <a:lnSpc>
                <a:spcPct val="90000"/>
              </a:lnSpc>
              <a:spcBef>
                <a:spcPts val="0"/>
              </a:spcBef>
              <a:spcAft>
                <a:spcPts val="0"/>
              </a:spcAft>
              <a:buClrTx/>
              <a:buSzTx/>
              <a:buFontTx/>
              <a:buNone/>
              <a:tabLst/>
              <a:defRPr sz="4400" b="0" i="0" u="none" strike="noStrike" cap="none" spc="0" baseline="0">
                <a:ln>
                  <a:noFill/>
                </a:ln>
                <a:solidFill>
                  <a:srgbClr val="000000"/>
                </a:solidFill>
                <a:uFillTx/>
                <a:latin typeface="Calibri"/>
                <a:ea typeface="Calibri"/>
                <a:cs typeface="Calibri"/>
                <a:sym typeface="Calibri"/>
              </a:defRPr>
            </a:lvl3pPr>
            <a:lvl4pPr marL="0" marR="0" indent="0" algn="l" defTabSz="931316" rtl="0" latinLnBrk="0">
              <a:lnSpc>
                <a:spcPct val="90000"/>
              </a:lnSpc>
              <a:spcBef>
                <a:spcPts val="0"/>
              </a:spcBef>
              <a:spcAft>
                <a:spcPts val="0"/>
              </a:spcAft>
              <a:buClrTx/>
              <a:buSzTx/>
              <a:buFontTx/>
              <a:buNone/>
              <a:tabLst/>
              <a:defRPr sz="4400" b="0" i="0" u="none" strike="noStrike" cap="none" spc="0" baseline="0">
                <a:ln>
                  <a:noFill/>
                </a:ln>
                <a:solidFill>
                  <a:srgbClr val="000000"/>
                </a:solidFill>
                <a:uFillTx/>
                <a:latin typeface="Calibri"/>
                <a:ea typeface="Calibri"/>
                <a:cs typeface="Calibri"/>
                <a:sym typeface="Calibri"/>
              </a:defRPr>
            </a:lvl4pPr>
            <a:lvl5pPr marL="0" marR="0" indent="0" algn="l" defTabSz="931316" rtl="0" latinLnBrk="0">
              <a:lnSpc>
                <a:spcPct val="90000"/>
              </a:lnSpc>
              <a:spcBef>
                <a:spcPts val="0"/>
              </a:spcBef>
              <a:spcAft>
                <a:spcPts val="0"/>
              </a:spcAft>
              <a:buClrTx/>
              <a:buSzTx/>
              <a:buFontTx/>
              <a:buNone/>
              <a:tabLst/>
              <a:defRPr sz="4400" b="0" i="0" u="none" strike="noStrike" cap="none" spc="0" baseline="0">
                <a:ln>
                  <a:noFill/>
                </a:ln>
                <a:solidFill>
                  <a:srgbClr val="000000"/>
                </a:solidFill>
                <a:uFillTx/>
                <a:latin typeface="Calibri"/>
                <a:ea typeface="Calibri"/>
                <a:cs typeface="Calibri"/>
                <a:sym typeface="Calibri"/>
              </a:defRPr>
            </a:lvl5pPr>
            <a:lvl6pPr marL="0" marR="0" indent="0" algn="l" defTabSz="931316" rtl="0" latinLnBrk="0">
              <a:lnSpc>
                <a:spcPct val="90000"/>
              </a:lnSpc>
              <a:spcBef>
                <a:spcPts val="0"/>
              </a:spcBef>
              <a:spcAft>
                <a:spcPts val="0"/>
              </a:spcAft>
              <a:buClrTx/>
              <a:buSzTx/>
              <a:buFontTx/>
              <a:buNone/>
              <a:tabLst/>
              <a:defRPr sz="4400" b="0" i="0" u="none" strike="noStrike" cap="none" spc="0" baseline="0">
                <a:ln>
                  <a:noFill/>
                </a:ln>
                <a:solidFill>
                  <a:srgbClr val="000000"/>
                </a:solidFill>
                <a:uFillTx/>
                <a:latin typeface="Calibri"/>
                <a:ea typeface="Calibri"/>
                <a:cs typeface="Calibri"/>
                <a:sym typeface="Calibri"/>
              </a:defRPr>
            </a:lvl6pPr>
            <a:lvl7pPr marL="0" marR="0" indent="0" algn="l" defTabSz="931316" rtl="0" latinLnBrk="0">
              <a:lnSpc>
                <a:spcPct val="90000"/>
              </a:lnSpc>
              <a:spcBef>
                <a:spcPts val="0"/>
              </a:spcBef>
              <a:spcAft>
                <a:spcPts val="0"/>
              </a:spcAft>
              <a:buClrTx/>
              <a:buSzTx/>
              <a:buFontTx/>
              <a:buNone/>
              <a:tabLst/>
              <a:defRPr sz="4400" b="0" i="0" u="none" strike="noStrike" cap="none" spc="0" baseline="0">
                <a:ln>
                  <a:noFill/>
                </a:ln>
                <a:solidFill>
                  <a:srgbClr val="000000"/>
                </a:solidFill>
                <a:uFillTx/>
                <a:latin typeface="Calibri"/>
                <a:ea typeface="Calibri"/>
                <a:cs typeface="Calibri"/>
                <a:sym typeface="Calibri"/>
              </a:defRPr>
            </a:lvl7pPr>
            <a:lvl8pPr marL="0" marR="0" indent="0" algn="l" defTabSz="931316" rtl="0" latinLnBrk="0">
              <a:lnSpc>
                <a:spcPct val="90000"/>
              </a:lnSpc>
              <a:spcBef>
                <a:spcPts val="0"/>
              </a:spcBef>
              <a:spcAft>
                <a:spcPts val="0"/>
              </a:spcAft>
              <a:buClrTx/>
              <a:buSzTx/>
              <a:buFontTx/>
              <a:buNone/>
              <a:tabLst/>
              <a:defRPr sz="4400" b="0" i="0" u="none" strike="noStrike" cap="none" spc="0" baseline="0">
                <a:ln>
                  <a:noFill/>
                </a:ln>
                <a:solidFill>
                  <a:srgbClr val="000000"/>
                </a:solidFill>
                <a:uFillTx/>
                <a:latin typeface="Calibri"/>
                <a:ea typeface="Calibri"/>
                <a:cs typeface="Calibri"/>
                <a:sym typeface="Calibri"/>
              </a:defRPr>
            </a:lvl8pPr>
            <a:lvl9pPr marL="0" marR="0" indent="0" algn="l" defTabSz="931316" rtl="0" latinLnBrk="0">
              <a:lnSpc>
                <a:spcPct val="90000"/>
              </a:lnSpc>
              <a:spcBef>
                <a:spcPts val="0"/>
              </a:spcBef>
              <a:spcAft>
                <a:spcPts val="0"/>
              </a:spcAft>
              <a:buClrTx/>
              <a:buSzTx/>
              <a:buFontTx/>
              <a:buNone/>
              <a:tabLst/>
              <a:defRPr sz="4400" b="0" i="0" u="none" strike="noStrike" cap="none" spc="0" baseline="0">
                <a:ln>
                  <a:noFill/>
                </a:ln>
                <a:solidFill>
                  <a:srgbClr val="000000"/>
                </a:solidFill>
                <a:uFillTx/>
                <a:latin typeface="Calibri"/>
                <a:ea typeface="Calibri"/>
                <a:cs typeface="Calibri"/>
                <a:sym typeface="Calibri"/>
              </a:defRPr>
            </a:lvl9pPr>
          </a:lstStyle>
          <a:p>
            <a:pPr algn="ctr" hangingPunct="1"/>
            <a:r>
              <a:rPr lang="en-US" sz="10000" err="1">
                <a:solidFill>
                  <a:srgbClr val="10233D"/>
                </a:solidFill>
                <a:latin typeface="Segoe UI Semibold" panose="020B0702040204020203" pitchFamily="34" charset="0"/>
                <a:cs typeface="Segoe UI Semibold" panose="020B0702040204020203" pitchFamily="34" charset="0"/>
              </a:rPr>
              <a:t>PSHelp.Copilot</a:t>
            </a:r>
            <a:endParaRPr lang="en-US" sz="10000">
              <a:solidFill>
                <a:srgbClr val="10233D"/>
              </a:solidFill>
              <a:latin typeface="Segoe UI Semibold" panose="020B0702040204020203" pitchFamily="34" charset="0"/>
              <a:cs typeface="Segoe UI Semibold" panose="020B0702040204020203" pitchFamily="34" charset="0"/>
            </a:endParaRPr>
          </a:p>
        </p:txBody>
      </p:sp>
      <p:pic>
        <p:nvPicPr>
          <p:cNvPr id="10" name="Picture 9">
            <a:extLst>
              <a:ext uri="{FF2B5EF4-FFF2-40B4-BE49-F238E27FC236}">
                <a16:creationId xmlns:a16="http://schemas.microsoft.com/office/drawing/2014/main" id="{19548DFB-DE49-243D-0252-53A8CFC12A7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710608" y="1159068"/>
            <a:ext cx="4431836" cy="4431836"/>
          </a:xfrm>
          <a:prstGeom prst="rect">
            <a:avLst/>
          </a:prstGeom>
        </p:spPr>
      </p:pic>
    </p:spTree>
    <p:extLst>
      <p:ext uri="{BB962C8B-B14F-4D97-AF65-F5344CB8AC3E}">
        <p14:creationId xmlns:p14="http://schemas.microsoft.com/office/powerpoint/2010/main" val="1210301852"/>
      </p:ext>
    </p:extLst>
  </p:cSld>
  <p:clrMapOvr>
    <a:masterClrMapping/>
  </p:clrMapOvr>
  <p:transition spd="slow"/>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4" name="Shape 454"/>
          <p:cNvSpPr/>
          <p:nvPr/>
        </p:nvSpPr>
        <p:spPr>
          <a:xfrm>
            <a:off x="266249" y="265404"/>
            <a:ext cx="11883829" cy="1654809"/>
          </a:xfrm>
          <a:prstGeom prst="rect">
            <a:avLst/>
          </a:prstGeom>
          <a:ln w="12700">
            <a:miter lim="400000"/>
          </a:ln>
          <a:extLst>
            <a:ext uri="{C572A759-6A51-4108-AA02-DFA0A04FC94B}">
              <ma14:wrappingTextBoxFlag xmlns:ma14="http://schemas.microsoft.com/office/mac/drawingml/2011/main" xmlns="" val="1"/>
            </a:ext>
          </a:extLst>
        </p:spPr>
        <p:txBody>
          <a:bodyPr lIns="91438" tIns="91438" rIns="91438" bIns="91438">
            <a:spAutoFit/>
          </a:bodyPr>
          <a:lstStyle>
            <a:lvl1pPr defTabSz="932563">
              <a:lnSpc>
                <a:spcPct val="90000"/>
              </a:lnSpc>
              <a:defRPr sz="5100" spc="-102">
                <a:solidFill>
                  <a:schemeClr val="accent1"/>
                </a:solidFill>
                <a:latin typeface="Segoe UI Light"/>
                <a:ea typeface="Segoe UI Light"/>
                <a:cs typeface="Segoe UI Light"/>
                <a:sym typeface="Segoe UI Light"/>
              </a:defRPr>
            </a:lvl1pPr>
          </a:lstStyle>
          <a:p>
            <a:br/>
            <a:endParaRPr/>
          </a:p>
        </p:txBody>
      </p:sp>
      <p:sp>
        <p:nvSpPr>
          <p:cNvPr id="4" name="Shape 263">
            <a:extLst>
              <a:ext uri="{FF2B5EF4-FFF2-40B4-BE49-F238E27FC236}">
                <a16:creationId xmlns:a16="http://schemas.microsoft.com/office/drawing/2014/main" id="{6091FD65-6788-E8A0-F8ED-651A2C370505}"/>
              </a:ext>
            </a:extLst>
          </p:cNvPr>
          <p:cNvSpPr/>
          <p:nvPr/>
        </p:nvSpPr>
        <p:spPr>
          <a:xfrm>
            <a:off x="2647" y="6456414"/>
            <a:ext cx="12433828" cy="548408"/>
          </a:xfrm>
          <a:prstGeom prst="rect">
            <a:avLst/>
          </a:prstGeom>
          <a:solidFill>
            <a:srgbClr val="10233D"/>
          </a:solidFill>
          <a:ln w="12700">
            <a:solidFill>
              <a:srgbClr val="65666B"/>
            </a:solidFill>
            <a:miter lim="400000"/>
          </a:ln>
        </p:spPr>
        <p:txBody>
          <a:bodyPr lIns="146304" tIns="146304" rIns="146304" bIns="146304" anchor="ctr"/>
          <a:lstStyle/>
          <a:p>
            <a:pPr defTabSz="776329">
              <a:lnSpc>
                <a:spcPct val="90000"/>
              </a:lnSpc>
              <a:defRPr sz="2400">
                <a:ln w="9525">
                  <a:solidFill>
                    <a:srgbClr val="FFFFFF">
                      <a:alpha val="0"/>
                    </a:srgbClr>
                  </a:solidFill>
                </a:ln>
                <a:solidFill>
                  <a:srgbClr val="FFFFFF"/>
                </a:solidFill>
                <a:latin typeface="Segoe UI Light"/>
                <a:ea typeface="Segoe UI Light"/>
                <a:cs typeface="Segoe UI Light"/>
                <a:sym typeface="Segoe UI Light"/>
              </a:defRPr>
            </a:pPr>
            <a:endParaRPr/>
          </a:p>
        </p:txBody>
      </p:sp>
      <p:sp>
        <p:nvSpPr>
          <p:cNvPr id="6" name="Shape 286">
            <a:extLst>
              <a:ext uri="{FF2B5EF4-FFF2-40B4-BE49-F238E27FC236}">
                <a16:creationId xmlns:a16="http://schemas.microsoft.com/office/drawing/2014/main" id="{E9237C96-B2B0-0A14-50B9-3889AD4E58F7}"/>
              </a:ext>
            </a:extLst>
          </p:cNvPr>
          <p:cNvSpPr/>
          <p:nvPr/>
        </p:nvSpPr>
        <p:spPr>
          <a:xfrm>
            <a:off x="2721294" y="6595161"/>
            <a:ext cx="7226474" cy="294639"/>
          </a:xfrm>
          <a:prstGeom prst="rect">
            <a:avLst/>
          </a:prstGeom>
          <a:ln w="12700">
            <a:miter lim="400000"/>
          </a:ln>
          <a:extLst>
            <a:ext uri="{C572A759-6A51-4108-AA02-DFA0A04FC94B}">
              <ma14:wrappingTextBoxFlag xmlns:ma14="http://schemas.microsoft.com/office/mac/drawingml/2011/main" xmlns="" val="1"/>
            </a:ext>
          </a:extLst>
        </p:spPr>
        <p:txBody>
          <a:bodyPr lIns="45718" tIns="45718" rIns="45718" bIns="45718">
            <a:spAutoFit/>
          </a:bodyPr>
          <a:lstStyle/>
          <a:p>
            <a:pPr algn="ctr" defTabSz="914400">
              <a:spcBef>
                <a:spcPts val="300"/>
              </a:spcBef>
              <a:defRPr sz="1300">
                <a:solidFill>
                  <a:srgbClr val="FFFFFF"/>
                </a:solidFill>
                <a:latin typeface="Segoe UI Light"/>
                <a:ea typeface="Segoe UI Light"/>
                <a:cs typeface="Segoe UI Light"/>
                <a:sym typeface="Segoe UI Light"/>
              </a:defRPr>
            </a:pPr>
            <a:r>
              <a:rPr lang="en-US">
                <a:latin typeface="Consolas" panose="020B0609020204030204" pitchFamily="49" charset="0"/>
              </a:rPr>
              <a:t>AI at Work</a:t>
            </a:r>
          </a:p>
        </p:txBody>
      </p:sp>
      <p:sp>
        <p:nvSpPr>
          <p:cNvPr id="7" name="Shape 440">
            <a:extLst>
              <a:ext uri="{FF2B5EF4-FFF2-40B4-BE49-F238E27FC236}">
                <a16:creationId xmlns:a16="http://schemas.microsoft.com/office/drawing/2014/main" id="{C4F346A2-7352-87F6-0411-4A08358B6E92}"/>
              </a:ext>
            </a:extLst>
          </p:cNvPr>
          <p:cNvSpPr txBox="1">
            <a:spLocks/>
          </p:cNvSpPr>
          <p:nvPr/>
        </p:nvSpPr>
        <p:spPr>
          <a:xfrm>
            <a:off x="266249" y="265404"/>
            <a:ext cx="11883829" cy="946145"/>
          </a:xfrm>
          <a:prstGeom prst="rect">
            <a:avLst/>
          </a:prstGeom>
          <a:ln w="12700">
            <a:miter lim="400000"/>
          </a:ln>
          <a:extLst>
            <a:ext uri="{C572A759-6A51-4108-AA02-DFA0A04FC94B}">
              <ma14:wrappingTextBoxFlag xmlns:ma14="http://schemas.microsoft.com/office/mac/drawingml/2011/main" xmlns="" val="1"/>
            </a:ext>
          </a:extLst>
        </p:spPr>
        <p:txBody>
          <a:bodyPr lIns="0" tIns="0" rIns="0" bIns="0" anchor="t">
            <a:normAutofit/>
          </a:bodyPr>
          <a:lstStyle>
            <a:lvl1pPr marL="0" marR="0" indent="0" algn="l" defTabSz="932563" rtl="0" latinLnBrk="0">
              <a:lnSpc>
                <a:spcPct val="90000"/>
              </a:lnSpc>
              <a:spcBef>
                <a:spcPts val="0"/>
              </a:spcBef>
              <a:spcAft>
                <a:spcPts val="0"/>
              </a:spcAft>
              <a:buClrTx/>
              <a:buSzTx/>
              <a:buFontTx/>
              <a:buNone/>
              <a:tabLst/>
              <a:defRPr sz="4800" b="0" i="0" u="none" strike="noStrike" cap="none" spc="-200" baseline="0">
                <a:ln>
                  <a:noFill/>
                </a:ln>
                <a:solidFill>
                  <a:schemeClr val="accent5"/>
                </a:solidFill>
                <a:uFillTx/>
                <a:latin typeface="Segoe UI Light"/>
                <a:ea typeface="Segoe UI Light"/>
                <a:cs typeface="Segoe UI Light"/>
                <a:sym typeface="Segoe UI Light"/>
              </a:defRPr>
            </a:lvl1pPr>
            <a:lvl2pPr marL="0" marR="0" indent="0" algn="l" defTabSz="931316" rtl="0" latinLnBrk="0">
              <a:lnSpc>
                <a:spcPct val="90000"/>
              </a:lnSpc>
              <a:spcBef>
                <a:spcPts val="0"/>
              </a:spcBef>
              <a:spcAft>
                <a:spcPts val="0"/>
              </a:spcAft>
              <a:buClrTx/>
              <a:buSzTx/>
              <a:buFontTx/>
              <a:buNone/>
              <a:tabLst/>
              <a:defRPr sz="4400" b="0" i="0" u="none" strike="noStrike" cap="none" spc="0" baseline="0">
                <a:ln>
                  <a:noFill/>
                </a:ln>
                <a:solidFill>
                  <a:srgbClr val="000000"/>
                </a:solidFill>
                <a:uFillTx/>
                <a:latin typeface="Calibri"/>
                <a:ea typeface="Calibri"/>
                <a:cs typeface="Calibri"/>
                <a:sym typeface="Calibri"/>
              </a:defRPr>
            </a:lvl2pPr>
            <a:lvl3pPr marL="0" marR="0" indent="0" algn="l" defTabSz="931316" rtl="0" latinLnBrk="0">
              <a:lnSpc>
                <a:spcPct val="90000"/>
              </a:lnSpc>
              <a:spcBef>
                <a:spcPts val="0"/>
              </a:spcBef>
              <a:spcAft>
                <a:spcPts val="0"/>
              </a:spcAft>
              <a:buClrTx/>
              <a:buSzTx/>
              <a:buFontTx/>
              <a:buNone/>
              <a:tabLst/>
              <a:defRPr sz="4400" b="0" i="0" u="none" strike="noStrike" cap="none" spc="0" baseline="0">
                <a:ln>
                  <a:noFill/>
                </a:ln>
                <a:solidFill>
                  <a:srgbClr val="000000"/>
                </a:solidFill>
                <a:uFillTx/>
                <a:latin typeface="Calibri"/>
                <a:ea typeface="Calibri"/>
                <a:cs typeface="Calibri"/>
                <a:sym typeface="Calibri"/>
              </a:defRPr>
            </a:lvl3pPr>
            <a:lvl4pPr marL="0" marR="0" indent="0" algn="l" defTabSz="931316" rtl="0" latinLnBrk="0">
              <a:lnSpc>
                <a:spcPct val="90000"/>
              </a:lnSpc>
              <a:spcBef>
                <a:spcPts val="0"/>
              </a:spcBef>
              <a:spcAft>
                <a:spcPts val="0"/>
              </a:spcAft>
              <a:buClrTx/>
              <a:buSzTx/>
              <a:buFontTx/>
              <a:buNone/>
              <a:tabLst/>
              <a:defRPr sz="4400" b="0" i="0" u="none" strike="noStrike" cap="none" spc="0" baseline="0">
                <a:ln>
                  <a:noFill/>
                </a:ln>
                <a:solidFill>
                  <a:srgbClr val="000000"/>
                </a:solidFill>
                <a:uFillTx/>
                <a:latin typeface="Calibri"/>
                <a:ea typeface="Calibri"/>
                <a:cs typeface="Calibri"/>
                <a:sym typeface="Calibri"/>
              </a:defRPr>
            </a:lvl4pPr>
            <a:lvl5pPr marL="0" marR="0" indent="0" algn="l" defTabSz="931316" rtl="0" latinLnBrk="0">
              <a:lnSpc>
                <a:spcPct val="90000"/>
              </a:lnSpc>
              <a:spcBef>
                <a:spcPts val="0"/>
              </a:spcBef>
              <a:spcAft>
                <a:spcPts val="0"/>
              </a:spcAft>
              <a:buClrTx/>
              <a:buSzTx/>
              <a:buFontTx/>
              <a:buNone/>
              <a:tabLst/>
              <a:defRPr sz="4400" b="0" i="0" u="none" strike="noStrike" cap="none" spc="0" baseline="0">
                <a:ln>
                  <a:noFill/>
                </a:ln>
                <a:solidFill>
                  <a:srgbClr val="000000"/>
                </a:solidFill>
                <a:uFillTx/>
                <a:latin typeface="Calibri"/>
                <a:ea typeface="Calibri"/>
                <a:cs typeface="Calibri"/>
                <a:sym typeface="Calibri"/>
              </a:defRPr>
            </a:lvl5pPr>
            <a:lvl6pPr marL="0" marR="0" indent="0" algn="l" defTabSz="931316" rtl="0" latinLnBrk="0">
              <a:lnSpc>
                <a:spcPct val="90000"/>
              </a:lnSpc>
              <a:spcBef>
                <a:spcPts val="0"/>
              </a:spcBef>
              <a:spcAft>
                <a:spcPts val="0"/>
              </a:spcAft>
              <a:buClrTx/>
              <a:buSzTx/>
              <a:buFontTx/>
              <a:buNone/>
              <a:tabLst/>
              <a:defRPr sz="4400" b="0" i="0" u="none" strike="noStrike" cap="none" spc="0" baseline="0">
                <a:ln>
                  <a:noFill/>
                </a:ln>
                <a:solidFill>
                  <a:srgbClr val="000000"/>
                </a:solidFill>
                <a:uFillTx/>
                <a:latin typeface="Calibri"/>
                <a:ea typeface="Calibri"/>
                <a:cs typeface="Calibri"/>
                <a:sym typeface="Calibri"/>
              </a:defRPr>
            </a:lvl6pPr>
            <a:lvl7pPr marL="0" marR="0" indent="0" algn="l" defTabSz="931316" rtl="0" latinLnBrk="0">
              <a:lnSpc>
                <a:spcPct val="90000"/>
              </a:lnSpc>
              <a:spcBef>
                <a:spcPts val="0"/>
              </a:spcBef>
              <a:spcAft>
                <a:spcPts val="0"/>
              </a:spcAft>
              <a:buClrTx/>
              <a:buSzTx/>
              <a:buFontTx/>
              <a:buNone/>
              <a:tabLst/>
              <a:defRPr sz="4400" b="0" i="0" u="none" strike="noStrike" cap="none" spc="0" baseline="0">
                <a:ln>
                  <a:noFill/>
                </a:ln>
                <a:solidFill>
                  <a:srgbClr val="000000"/>
                </a:solidFill>
                <a:uFillTx/>
                <a:latin typeface="Calibri"/>
                <a:ea typeface="Calibri"/>
                <a:cs typeface="Calibri"/>
                <a:sym typeface="Calibri"/>
              </a:defRPr>
            </a:lvl7pPr>
            <a:lvl8pPr marL="0" marR="0" indent="0" algn="l" defTabSz="931316" rtl="0" latinLnBrk="0">
              <a:lnSpc>
                <a:spcPct val="90000"/>
              </a:lnSpc>
              <a:spcBef>
                <a:spcPts val="0"/>
              </a:spcBef>
              <a:spcAft>
                <a:spcPts val="0"/>
              </a:spcAft>
              <a:buClrTx/>
              <a:buSzTx/>
              <a:buFontTx/>
              <a:buNone/>
              <a:tabLst/>
              <a:defRPr sz="4400" b="0" i="0" u="none" strike="noStrike" cap="none" spc="0" baseline="0">
                <a:ln>
                  <a:noFill/>
                </a:ln>
                <a:solidFill>
                  <a:srgbClr val="000000"/>
                </a:solidFill>
                <a:uFillTx/>
                <a:latin typeface="Calibri"/>
                <a:ea typeface="Calibri"/>
                <a:cs typeface="Calibri"/>
                <a:sym typeface="Calibri"/>
              </a:defRPr>
            </a:lvl8pPr>
            <a:lvl9pPr marL="0" marR="0" indent="0" algn="l" defTabSz="931316" rtl="0" latinLnBrk="0">
              <a:lnSpc>
                <a:spcPct val="90000"/>
              </a:lnSpc>
              <a:spcBef>
                <a:spcPts val="0"/>
              </a:spcBef>
              <a:spcAft>
                <a:spcPts val="0"/>
              </a:spcAft>
              <a:buClrTx/>
              <a:buSzTx/>
              <a:buFontTx/>
              <a:buNone/>
              <a:tabLst/>
              <a:defRPr sz="4400" b="0" i="0" u="none" strike="noStrike" cap="none" spc="0" baseline="0">
                <a:ln>
                  <a:noFill/>
                </a:ln>
                <a:solidFill>
                  <a:srgbClr val="000000"/>
                </a:solidFill>
                <a:uFillTx/>
                <a:latin typeface="Calibri"/>
                <a:ea typeface="Calibri"/>
                <a:cs typeface="Calibri"/>
                <a:sym typeface="Calibri"/>
              </a:defRPr>
            </a:lvl9pPr>
          </a:lstStyle>
          <a:p>
            <a:pPr hangingPunct="1"/>
            <a:r>
              <a:rPr lang="en-US"/>
              <a:t>          </a:t>
            </a:r>
            <a:r>
              <a:rPr lang="en-US">
                <a:solidFill>
                  <a:srgbClr val="10233D"/>
                </a:solidFill>
                <a:latin typeface="Segoe UI Semibold" panose="020B0702040204020203" pitchFamily="34" charset="0"/>
                <a:cs typeface="Segoe UI Semibold" panose="020B0702040204020203" pitchFamily="34" charset="0"/>
              </a:rPr>
              <a:t>Custom GPTs</a:t>
            </a:r>
          </a:p>
        </p:txBody>
      </p:sp>
      <p:pic>
        <p:nvPicPr>
          <p:cNvPr id="3" name="Picture 2">
            <a:extLst>
              <a:ext uri="{FF2B5EF4-FFF2-40B4-BE49-F238E27FC236}">
                <a16:creationId xmlns:a16="http://schemas.microsoft.com/office/drawing/2014/main" id="{5BFC4889-F7E4-FDCD-9ECD-51E6C7C2DCAB}"/>
              </a:ext>
            </a:extLst>
          </p:cNvPr>
          <p:cNvPicPr>
            <a:picLocks noChangeAspect="1"/>
          </p:cNvPicPr>
          <p:nvPr/>
        </p:nvPicPr>
        <p:blipFill>
          <a:blip r:embed="rId3"/>
          <a:stretch>
            <a:fillRect/>
          </a:stretch>
        </p:blipFill>
        <p:spPr>
          <a:xfrm>
            <a:off x="509496" y="42776"/>
            <a:ext cx="761212" cy="1204237"/>
          </a:xfrm>
          <a:prstGeom prst="rect">
            <a:avLst/>
          </a:prstGeom>
        </p:spPr>
      </p:pic>
      <p:pic>
        <p:nvPicPr>
          <p:cNvPr id="9" name="Picture 8">
            <a:extLst>
              <a:ext uri="{FF2B5EF4-FFF2-40B4-BE49-F238E27FC236}">
                <a16:creationId xmlns:a16="http://schemas.microsoft.com/office/drawing/2014/main" id="{33B194EE-03B6-3E06-4589-F9008F806BC7}"/>
              </a:ext>
            </a:extLst>
          </p:cNvPr>
          <p:cNvPicPr>
            <a:picLocks noChangeAspect="1"/>
          </p:cNvPicPr>
          <p:nvPr/>
        </p:nvPicPr>
        <p:blipFill>
          <a:blip r:embed="rId4"/>
          <a:stretch>
            <a:fillRect/>
          </a:stretch>
        </p:blipFill>
        <p:spPr>
          <a:xfrm>
            <a:off x="1656722" y="1165527"/>
            <a:ext cx="9102881" cy="5221514"/>
          </a:xfrm>
          <a:prstGeom prst="rect">
            <a:avLst/>
          </a:prstGeom>
        </p:spPr>
      </p:pic>
    </p:spTree>
    <p:extLst>
      <p:ext uri="{BB962C8B-B14F-4D97-AF65-F5344CB8AC3E}">
        <p14:creationId xmlns:p14="http://schemas.microsoft.com/office/powerpoint/2010/main" val="4199890607"/>
      </p:ext>
    </p:extLst>
  </p:cSld>
  <p:clrMapOvr>
    <a:masterClrMapping/>
  </p:clrMapOvr>
  <p:transition spd="slow"/>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4" name="Shape 454"/>
          <p:cNvSpPr/>
          <p:nvPr/>
        </p:nvSpPr>
        <p:spPr>
          <a:xfrm>
            <a:off x="266249" y="265404"/>
            <a:ext cx="11883829" cy="1654809"/>
          </a:xfrm>
          <a:prstGeom prst="rect">
            <a:avLst/>
          </a:prstGeom>
          <a:ln w="12700">
            <a:miter lim="400000"/>
          </a:ln>
          <a:extLst>
            <a:ext uri="{C572A759-6A51-4108-AA02-DFA0A04FC94B}">
              <ma14:wrappingTextBoxFlag xmlns:ma14="http://schemas.microsoft.com/office/mac/drawingml/2011/main" xmlns="" val="1"/>
            </a:ext>
          </a:extLst>
        </p:spPr>
        <p:txBody>
          <a:bodyPr lIns="91438" tIns="91438" rIns="91438" bIns="91438">
            <a:spAutoFit/>
          </a:bodyPr>
          <a:lstStyle>
            <a:lvl1pPr defTabSz="932563">
              <a:lnSpc>
                <a:spcPct val="90000"/>
              </a:lnSpc>
              <a:defRPr sz="5100" spc="-102">
                <a:solidFill>
                  <a:schemeClr val="accent1"/>
                </a:solidFill>
                <a:latin typeface="Segoe UI Light"/>
                <a:ea typeface="Segoe UI Light"/>
                <a:cs typeface="Segoe UI Light"/>
                <a:sym typeface="Segoe UI Light"/>
              </a:defRPr>
            </a:lvl1pPr>
          </a:lstStyle>
          <a:p>
            <a:br/>
            <a:endParaRPr/>
          </a:p>
        </p:txBody>
      </p:sp>
      <p:sp>
        <p:nvSpPr>
          <p:cNvPr id="4" name="Shape 263">
            <a:extLst>
              <a:ext uri="{FF2B5EF4-FFF2-40B4-BE49-F238E27FC236}">
                <a16:creationId xmlns:a16="http://schemas.microsoft.com/office/drawing/2014/main" id="{6091FD65-6788-E8A0-F8ED-651A2C370505}"/>
              </a:ext>
            </a:extLst>
          </p:cNvPr>
          <p:cNvSpPr/>
          <p:nvPr/>
        </p:nvSpPr>
        <p:spPr>
          <a:xfrm>
            <a:off x="2647" y="6456414"/>
            <a:ext cx="12433828" cy="548408"/>
          </a:xfrm>
          <a:prstGeom prst="rect">
            <a:avLst/>
          </a:prstGeom>
          <a:solidFill>
            <a:srgbClr val="10233D"/>
          </a:solidFill>
          <a:ln w="12700">
            <a:solidFill>
              <a:srgbClr val="65666B"/>
            </a:solidFill>
            <a:miter lim="400000"/>
          </a:ln>
        </p:spPr>
        <p:txBody>
          <a:bodyPr lIns="146304" tIns="146304" rIns="146304" bIns="146304" anchor="ctr"/>
          <a:lstStyle/>
          <a:p>
            <a:pPr defTabSz="776329">
              <a:lnSpc>
                <a:spcPct val="90000"/>
              </a:lnSpc>
              <a:defRPr sz="2400">
                <a:ln w="9525">
                  <a:solidFill>
                    <a:srgbClr val="FFFFFF">
                      <a:alpha val="0"/>
                    </a:srgbClr>
                  </a:solidFill>
                </a:ln>
                <a:solidFill>
                  <a:srgbClr val="FFFFFF"/>
                </a:solidFill>
                <a:latin typeface="Segoe UI Light"/>
                <a:ea typeface="Segoe UI Light"/>
                <a:cs typeface="Segoe UI Light"/>
                <a:sym typeface="Segoe UI Light"/>
              </a:defRPr>
            </a:pPr>
            <a:endParaRPr/>
          </a:p>
        </p:txBody>
      </p:sp>
      <p:sp>
        <p:nvSpPr>
          <p:cNvPr id="6" name="Shape 286">
            <a:extLst>
              <a:ext uri="{FF2B5EF4-FFF2-40B4-BE49-F238E27FC236}">
                <a16:creationId xmlns:a16="http://schemas.microsoft.com/office/drawing/2014/main" id="{E9237C96-B2B0-0A14-50B9-3889AD4E58F7}"/>
              </a:ext>
            </a:extLst>
          </p:cNvPr>
          <p:cNvSpPr/>
          <p:nvPr/>
        </p:nvSpPr>
        <p:spPr>
          <a:xfrm>
            <a:off x="2721294" y="6595161"/>
            <a:ext cx="7226474" cy="294639"/>
          </a:xfrm>
          <a:prstGeom prst="rect">
            <a:avLst/>
          </a:prstGeom>
          <a:ln w="12700">
            <a:miter lim="400000"/>
          </a:ln>
          <a:extLst>
            <a:ext uri="{C572A759-6A51-4108-AA02-DFA0A04FC94B}">
              <ma14:wrappingTextBoxFlag xmlns:ma14="http://schemas.microsoft.com/office/mac/drawingml/2011/main" xmlns="" val="1"/>
            </a:ext>
          </a:extLst>
        </p:spPr>
        <p:txBody>
          <a:bodyPr lIns="45718" tIns="45718" rIns="45718" bIns="45718">
            <a:spAutoFit/>
          </a:bodyPr>
          <a:lstStyle/>
          <a:p>
            <a:pPr algn="ctr" defTabSz="914400">
              <a:spcBef>
                <a:spcPts val="300"/>
              </a:spcBef>
              <a:defRPr sz="1300">
                <a:solidFill>
                  <a:srgbClr val="FFFFFF"/>
                </a:solidFill>
                <a:latin typeface="Segoe UI Light"/>
                <a:ea typeface="Segoe UI Light"/>
                <a:cs typeface="Segoe UI Light"/>
                <a:sym typeface="Segoe UI Light"/>
              </a:defRPr>
            </a:pPr>
            <a:r>
              <a:rPr lang="en-US">
                <a:latin typeface="Consolas" panose="020B0609020204030204" pitchFamily="49" charset="0"/>
              </a:rPr>
              <a:t>AI at Work</a:t>
            </a:r>
          </a:p>
        </p:txBody>
      </p:sp>
      <p:sp>
        <p:nvSpPr>
          <p:cNvPr id="7" name="Shape 440">
            <a:extLst>
              <a:ext uri="{FF2B5EF4-FFF2-40B4-BE49-F238E27FC236}">
                <a16:creationId xmlns:a16="http://schemas.microsoft.com/office/drawing/2014/main" id="{C4F346A2-7352-87F6-0411-4A08358B6E92}"/>
              </a:ext>
            </a:extLst>
          </p:cNvPr>
          <p:cNvSpPr txBox="1">
            <a:spLocks/>
          </p:cNvSpPr>
          <p:nvPr/>
        </p:nvSpPr>
        <p:spPr>
          <a:xfrm>
            <a:off x="266249" y="265404"/>
            <a:ext cx="11883829" cy="946145"/>
          </a:xfrm>
          <a:prstGeom prst="rect">
            <a:avLst/>
          </a:prstGeom>
          <a:ln w="12700">
            <a:miter lim="400000"/>
          </a:ln>
          <a:extLst>
            <a:ext uri="{C572A759-6A51-4108-AA02-DFA0A04FC94B}">
              <ma14:wrappingTextBoxFlag xmlns:ma14="http://schemas.microsoft.com/office/mac/drawingml/2011/main" xmlns="" val="1"/>
            </a:ext>
          </a:extLst>
        </p:spPr>
        <p:txBody>
          <a:bodyPr lIns="0" tIns="0" rIns="0" bIns="0" anchor="t">
            <a:normAutofit/>
          </a:bodyPr>
          <a:lstStyle>
            <a:lvl1pPr marL="0" marR="0" indent="0" algn="l" defTabSz="932563" rtl="0" latinLnBrk="0">
              <a:lnSpc>
                <a:spcPct val="90000"/>
              </a:lnSpc>
              <a:spcBef>
                <a:spcPts val="0"/>
              </a:spcBef>
              <a:spcAft>
                <a:spcPts val="0"/>
              </a:spcAft>
              <a:buClrTx/>
              <a:buSzTx/>
              <a:buFontTx/>
              <a:buNone/>
              <a:tabLst/>
              <a:defRPr sz="4800" b="0" i="0" u="none" strike="noStrike" cap="none" spc="-200" baseline="0">
                <a:ln>
                  <a:noFill/>
                </a:ln>
                <a:solidFill>
                  <a:schemeClr val="accent5"/>
                </a:solidFill>
                <a:uFillTx/>
                <a:latin typeface="Segoe UI Light"/>
                <a:ea typeface="Segoe UI Light"/>
                <a:cs typeface="Segoe UI Light"/>
                <a:sym typeface="Segoe UI Light"/>
              </a:defRPr>
            </a:lvl1pPr>
            <a:lvl2pPr marL="0" marR="0" indent="0" algn="l" defTabSz="931316" rtl="0" latinLnBrk="0">
              <a:lnSpc>
                <a:spcPct val="90000"/>
              </a:lnSpc>
              <a:spcBef>
                <a:spcPts val="0"/>
              </a:spcBef>
              <a:spcAft>
                <a:spcPts val="0"/>
              </a:spcAft>
              <a:buClrTx/>
              <a:buSzTx/>
              <a:buFontTx/>
              <a:buNone/>
              <a:tabLst/>
              <a:defRPr sz="4400" b="0" i="0" u="none" strike="noStrike" cap="none" spc="0" baseline="0">
                <a:ln>
                  <a:noFill/>
                </a:ln>
                <a:solidFill>
                  <a:srgbClr val="000000"/>
                </a:solidFill>
                <a:uFillTx/>
                <a:latin typeface="Calibri"/>
                <a:ea typeface="Calibri"/>
                <a:cs typeface="Calibri"/>
                <a:sym typeface="Calibri"/>
              </a:defRPr>
            </a:lvl2pPr>
            <a:lvl3pPr marL="0" marR="0" indent="0" algn="l" defTabSz="931316" rtl="0" latinLnBrk="0">
              <a:lnSpc>
                <a:spcPct val="90000"/>
              </a:lnSpc>
              <a:spcBef>
                <a:spcPts val="0"/>
              </a:spcBef>
              <a:spcAft>
                <a:spcPts val="0"/>
              </a:spcAft>
              <a:buClrTx/>
              <a:buSzTx/>
              <a:buFontTx/>
              <a:buNone/>
              <a:tabLst/>
              <a:defRPr sz="4400" b="0" i="0" u="none" strike="noStrike" cap="none" spc="0" baseline="0">
                <a:ln>
                  <a:noFill/>
                </a:ln>
                <a:solidFill>
                  <a:srgbClr val="000000"/>
                </a:solidFill>
                <a:uFillTx/>
                <a:latin typeface="Calibri"/>
                <a:ea typeface="Calibri"/>
                <a:cs typeface="Calibri"/>
                <a:sym typeface="Calibri"/>
              </a:defRPr>
            </a:lvl3pPr>
            <a:lvl4pPr marL="0" marR="0" indent="0" algn="l" defTabSz="931316" rtl="0" latinLnBrk="0">
              <a:lnSpc>
                <a:spcPct val="90000"/>
              </a:lnSpc>
              <a:spcBef>
                <a:spcPts val="0"/>
              </a:spcBef>
              <a:spcAft>
                <a:spcPts val="0"/>
              </a:spcAft>
              <a:buClrTx/>
              <a:buSzTx/>
              <a:buFontTx/>
              <a:buNone/>
              <a:tabLst/>
              <a:defRPr sz="4400" b="0" i="0" u="none" strike="noStrike" cap="none" spc="0" baseline="0">
                <a:ln>
                  <a:noFill/>
                </a:ln>
                <a:solidFill>
                  <a:srgbClr val="000000"/>
                </a:solidFill>
                <a:uFillTx/>
                <a:latin typeface="Calibri"/>
                <a:ea typeface="Calibri"/>
                <a:cs typeface="Calibri"/>
                <a:sym typeface="Calibri"/>
              </a:defRPr>
            </a:lvl4pPr>
            <a:lvl5pPr marL="0" marR="0" indent="0" algn="l" defTabSz="931316" rtl="0" latinLnBrk="0">
              <a:lnSpc>
                <a:spcPct val="90000"/>
              </a:lnSpc>
              <a:spcBef>
                <a:spcPts val="0"/>
              </a:spcBef>
              <a:spcAft>
                <a:spcPts val="0"/>
              </a:spcAft>
              <a:buClrTx/>
              <a:buSzTx/>
              <a:buFontTx/>
              <a:buNone/>
              <a:tabLst/>
              <a:defRPr sz="4400" b="0" i="0" u="none" strike="noStrike" cap="none" spc="0" baseline="0">
                <a:ln>
                  <a:noFill/>
                </a:ln>
                <a:solidFill>
                  <a:srgbClr val="000000"/>
                </a:solidFill>
                <a:uFillTx/>
                <a:latin typeface="Calibri"/>
                <a:ea typeface="Calibri"/>
                <a:cs typeface="Calibri"/>
                <a:sym typeface="Calibri"/>
              </a:defRPr>
            </a:lvl5pPr>
            <a:lvl6pPr marL="0" marR="0" indent="0" algn="l" defTabSz="931316" rtl="0" latinLnBrk="0">
              <a:lnSpc>
                <a:spcPct val="90000"/>
              </a:lnSpc>
              <a:spcBef>
                <a:spcPts val="0"/>
              </a:spcBef>
              <a:spcAft>
                <a:spcPts val="0"/>
              </a:spcAft>
              <a:buClrTx/>
              <a:buSzTx/>
              <a:buFontTx/>
              <a:buNone/>
              <a:tabLst/>
              <a:defRPr sz="4400" b="0" i="0" u="none" strike="noStrike" cap="none" spc="0" baseline="0">
                <a:ln>
                  <a:noFill/>
                </a:ln>
                <a:solidFill>
                  <a:srgbClr val="000000"/>
                </a:solidFill>
                <a:uFillTx/>
                <a:latin typeface="Calibri"/>
                <a:ea typeface="Calibri"/>
                <a:cs typeface="Calibri"/>
                <a:sym typeface="Calibri"/>
              </a:defRPr>
            </a:lvl6pPr>
            <a:lvl7pPr marL="0" marR="0" indent="0" algn="l" defTabSz="931316" rtl="0" latinLnBrk="0">
              <a:lnSpc>
                <a:spcPct val="90000"/>
              </a:lnSpc>
              <a:spcBef>
                <a:spcPts val="0"/>
              </a:spcBef>
              <a:spcAft>
                <a:spcPts val="0"/>
              </a:spcAft>
              <a:buClrTx/>
              <a:buSzTx/>
              <a:buFontTx/>
              <a:buNone/>
              <a:tabLst/>
              <a:defRPr sz="4400" b="0" i="0" u="none" strike="noStrike" cap="none" spc="0" baseline="0">
                <a:ln>
                  <a:noFill/>
                </a:ln>
                <a:solidFill>
                  <a:srgbClr val="000000"/>
                </a:solidFill>
                <a:uFillTx/>
                <a:latin typeface="Calibri"/>
                <a:ea typeface="Calibri"/>
                <a:cs typeface="Calibri"/>
                <a:sym typeface="Calibri"/>
              </a:defRPr>
            </a:lvl7pPr>
            <a:lvl8pPr marL="0" marR="0" indent="0" algn="l" defTabSz="931316" rtl="0" latinLnBrk="0">
              <a:lnSpc>
                <a:spcPct val="90000"/>
              </a:lnSpc>
              <a:spcBef>
                <a:spcPts val="0"/>
              </a:spcBef>
              <a:spcAft>
                <a:spcPts val="0"/>
              </a:spcAft>
              <a:buClrTx/>
              <a:buSzTx/>
              <a:buFontTx/>
              <a:buNone/>
              <a:tabLst/>
              <a:defRPr sz="4400" b="0" i="0" u="none" strike="noStrike" cap="none" spc="0" baseline="0">
                <a:ln>
                  <a:noFill/>
                </a:ln>
                <a:solidFill>
                  <a:srgbClr val="000000"/>
                </a:solidFill>
                <a:uFillTx/>
                <a:latin typeface="Calibri"/>
                <a:ea typeface="Calibri"/>
                <a:cs typeface="Calibri"/>
                <a:sym typeface="Calibri"/>
              </a:defRPr>
            </a:lvl8pPr>
            <a:lvl9pPr marL="0" marR="0" indent="0" algn="l" defTabSz="931316" rtl="0" latinLnBrk="0">
              <a:lnSpc>
                <a:spcPct val="90000"/>
              </a:lnSpc>
              <a:spcBef>
                <a:spcPts val="0"/>
              </a:spcBef>
              <a:spcAft>
                <a:spcPts val="0"/>
              </a:spcAft>
              <a:buClrTx/>
              <a:buSzTx/>
              <a:buFontTx/>
              <a:buNone/>
              <a:tabLst/>
              <a:defRPr sz="4400" b="0" i="0" u="none" strike="noStrike" cap="none" spc="0" baseline="0">
                <a:ln>
                  <a:noFill/>
                </a:ln>
                <a:solidFill>
                  <a:srgbClr val="000000"/>
                </a:solidFill>
                <a:uFillTx/>
                <a:latin typeface="Calibri"/>
                <a:ea typeface="Calibri"/>
                <a:cs typeface="Calibri"/>
                <a:sym typeface="Calibri"/>
              </a:defRPr>
            </a:lvl9pPr>
          </a:lstStyle>
          <a:p>
            <a:pPr hangingPunct="1"/>
            <a:r>
              <a:rPr lang="en-US"/>
              <a:t>          </a:t>
            </a:r>
            <a:r>
              <a:rPr lang="en-GB">
                <a:solidFill>
                  <a:srgbClr val="10233D"/>
                </a:solidFill>
                <a:latin typeface="Segoe UI Semibold" panose="020B0702040204020203" pitchFamily="34" charset="0"/>
                <a:cs typeface="Segoe UI Semibold" panose="020B0702040204020203" pitchFamily="34" charset="0"/>
              </a:rPr>
              <a:t>Log Analysis</a:t>
            </a:r>
            <a:endParaRPr lang="en-US">
              <a:solidFill>
                <a:srgbClr val="10233D"/>
              </a:solidFill>
              <a:latin typeface="Segoe UI Semibold" panose="020B0702040204020203" pitchFamily="34" charset="0"/>
              <a:cs typeface="Segoe UI Semibold" panose="020B0702040204020203" pitchFamily="34" charset="0"/>
            </a:endParaRPr>
          </a:p>
        </p:txBody>
      </p:sp>
      <p:sp>
        <p:nvSpPr>
          <p:cNvPr id="2" name="Rectangle 1">
            <a:extLst>
              <a:ext uri="{FF2B5EF4-FFF2-40B4-BE49-F238E27FC236}">
                <a16:creationId xmlns:a16="http://schemas.microsoft.com/office/drawing/2014/main" id="{BB3073CC-D61D-8526-A8C7-9FAB7371DEBE}"/>
              </a:ext>
            </a:extLst>
          </p:cNvPr>
          <p:cNvSpPr/>
          <p:nvPr/>
        </p:nvSpPr>
        <p:spPr>
          <a:xfrm>
            <a:off x="467695" y="1858059"/>
            <a:ext cx="11048444" cy="2431435"/>
          </a:xfrm>
          <a:prstGeom prst="rect">
            <a:avLst/>
          </a:prstGeom>
        </p:spPr>
        <p:txBody>
          <a:bodyPr wrap="square">
            <a:spAutoFit/>
          </a:bodyPr>
          <a:lstStyle/>
          <a:p>
            <a:pPr>
              <a:spcBef>
                <a:spcPts val="600"/>
              </a:spcBef>
              <a:spcAft>
                <a:spcPts val="600"/>
              </a:spcAft>
            </a:pPr>
            <a:r>
              <a:rPr lang="en-GB" sz="3800">
                <a:solidFill>
                  <a:schemeClr val="accent2"/>
                </a:solidFill>
                <a:latin typeface="Arial" panose="020B0604020202020204" pitchFamily="34" charset="0"/>
                <a:cs typeface="Arial" panose="020B0604020202020204" pitchFamily="34" charset="0"/>
              </a:rPr>
              <a:t>Read the uploaded SharePoint log file and extract all lines containing error, exception, failure, or fatal messages. Then tell me what went wrong then provide solutions.</a:t>
            </a:r>
            <a:endParaRPr lang="en-US" sz="3800">
              <a:solidFill>
                <a:schemeClr val="accent2"/>
              </a:solidFill>
              <a:latin typeface="Arial" panose="020B0604020202020204" pitchFamily="34" charset="0"/>
              <a:cs typeface="Arial" panose="020B0604020202020204" pitchFamily="34" charset="0"/>
            </a:endParaRPr>
          </a:p>
        </p:txBody>
      </p:sp>
      <p:pic>
        <p:nvPicPr>
          <p:cNvPr id="3" name="Picture 2">
            <a:extLst>
              <a:ext uri="{FF2B5EF4-FFF2-40B4-BE49-F238E27FC236}">
                <a16:creationId xmlns:a16="http://schemas.microsoft.com/office/drawing/2014/main" id="{70A42EEC-2A4D-43AA-2942-9A93E512A813}"/>
              </a:ext>
            </a:extLst>
          </p:cNvPr>
          <p:cNvPicPr>
            <a:picLocks noChangeAspect="1"/>
          </p:cNvPicPr>
          <p:nvPr/>
        </p:nvPicPr>
        <p:blipFill>
          <a:blip r:embed="rId3"/>
          <a:stretch>
            <a:fillRect/>
          </a:stretch>
        </p:blipFill>
        <p:spPr>
          <a:xfrm>
            <a:off x="509496" y="42776"/>
            <a:ext cx="761212" cy="1204237"/>
          </a:xfrm>
          <a:prstGeom prst="rect">
            <a:avLst/>
          </a:prstGeom>
        </p:spPr>
      </p:pic>
      <p:sp>
        <p:nvSpPr>
          <p:cNvPr id="10" name="TextBox 9">
            <a:extLst>
              <a:ext uri="{FF2B5EF4-FFF2-40B4-BE49-F238E27FC236}">
                <a16:creationId xmlns:a16="http://schemas.microsoft.com/office/drawing/2014/main" id="{B6E4DFE3-7EA8-29A8-0D3B-1C035C8118AF}"/>
              </a:ext>
            </a:extLst>
          </p:cNvPr>
          <p:cNvSpPr txBox="1"/>
          <p:nvPr/>
        </p:nvSpPr>
        <p:spPr>
          <a:xfrm>
            <a:off x="3910168" y="4510436"/>
            <a:ext cx="4612964" cy="64633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pPr algn="ctr"/>
            <a:r>
              <a:rPr lang="en-US" sz="3600" err="1">
                <a:solidFill>
                  <a:srgbClr val="002060"/>
                </a:solidFill>
              </a:rPr>
              <a:t>gptmaker.dev</a:t>
            </a:r>
            <a:r>
              <a:rPr lang="en-US" sz="3600">
                <a:solidFill>
                  <a:srgbClr val="002060"/>
                </a:solidFill>
              </a:rPr>
              <a:t>/</a:t>
            </a:r>
            <a:r>
              <a:rPr lang="en-US" sz="3600" err="1">
                <a:solidFill>
                  <a:srgbClr val="002060"/>
                </a:solidFill>
              </a:rPr>
              <a:t>splog</a:t>
            </a:r>
            <a:endParaRPr lang="en-US" sz="3600">
              <a:solidFill>
                <a:srgbClr val="002060"/>
              </a:solidFill>
            </a:endParaRPr>
          </a:p>
        </p:txBody>
      </p:sp>
    </p:spTree>
    <p:extLst>
      <p:ext uri="{BB962C8B-B14F-4D97-AF65-F5344CB8AC3E}">
        <p14:creationId xmlns:p14="http://schemas.microsoft.com/office/powerpoint/2010/main" val="1176193631"/>
      </p:ext>
    </p:extLst>
  </p:cSld>
  <p:clrMapOvr>
    <a:masterClrMapping/>
  </p:clrMapOvr>
  <p:transition spd="slow"/>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4" name="Shape 454"/>
          <p:cNvSpPr/>
          <p:nvPr/>
        </p:nvSpPr>
        <p:spPr>
          <a:xfrm>
            <a:off x="266249" y="265404"/>
            <a:ext cx="11883829" cy="1654809"/>
          </a:xfrm>
          <a:prstGeom prst="rect">
            <a:avLst/>
          </a:prstGeom>
          <a:ln w="12700">
            <a:miter lim="400000"/>
          </a:ln>
          <a:extLst>
            <a:ext uri="{C572A759-6A51-4108-AA02-DFA0A04FC94B}">
              <ma14:wrappingTextBoxFlag xmlns:ma14="http://schemas.microsoft.com/office/mac/drawingml/2011/main" xmlns="" val="1"/>
            </a:ext>
          </a:extLst>
        </p:spPr>
        <p:txBody>
          <a:bodyPr lIns="91438" tIns="91438" rIns="91438" bIns="91438">
            <a:spAutoFit/>
          </a:bodyPr>
          <a:lstStyle>
            <a:lvl1pPr defTabSz="932563">
              <a:lnSpc>
                <a:spcPct val="90000"/>
              </a:lnSpc>
              <a:defRPr sz="5100" spc="-102">
                <a:solidFill>
                  <a:schemeClr val="accent1"/>
                </a:solidFill>
                <a:latin typeface="Segoe UI Light"/>
                <a:ea typeface="Segoe UI Light"/>
                <a:cs typeface="Segoe UI Light"/>
                <a:sym typeface="Segoe UI Light"/>
              </a:defRPr>
            </a:lvl1pPr>
          </a:lstStyle>
          <a:p>
            <a:br/>
            <a:endParaRPr/>
          </a:p>
        </p:txBody>
      </p:sp>
      <p:sp>
        <p:nvSpPr>
          <p:cNvPr id="4" name="Shape 263">
            <a:extLst>
              <a:ext uri="{FF2B5EF4-FFF2-40B4-BE49-F238E27FC236}">
                <a16:creationId xmlns:a16="http://schemas.microsoft.com/office/drawing/2014/main" id="{6091FD65-6788-E8A0-F8ED-651A2C370505}"/>
              </a:ext>
            </a:extLst>
          </p:cNvPr>
          <p:cNvSpPr/>
          <p:nvPr/>
        </p:nvSpPr>
        <p:spPr>
          <a:xfrm>
            <a:off x="2647" y="6456414"/>
            <a:ext cx="12433828" cy="548408"/>
          </a:xfrm>
          <a:prstGeom prst="rect">
            <a:avLst/>
          </a:prstGeom>
          <a:solidFill>
            <a:srgbClr val="10233D"/>
          </a:solidFill>
          <a:ln w="12700">
            <a:solidFill>
              <a:srgbClr val="65666B"/>
            </a:solidFill>
            <a:miter lim="400000"/>
          </a:ln>
        </p:spPr>
        <p:txBody>
          <a:bodyPr lIns="146304" tIns="146304" rIns="146304" bIns="146304" anchor="ctr"/>
          <a:lstStyle/>
          <a:p>
            <a:pPr defTabSz="776329">
              <a:lnSpc>
                <a:spcPct val="90000"/>
              </a:lnSpc>
              <a:defRPr sz="2400">
                <a:ln w="9525">
                  <a:solidFill>
                    <a:srgbClr val="FFFFFF">
                      <a:alpha val="0"/>
                    </a:srgbClr>
                  </a:solidFill>
                </a:ln>
                <a:solidFill>
                  <a:srgbClr val="FFFFFF"/>
                </a:solidFill>
                <a:latin typeface="Segoe UI Light"/>
                <a:ea typeface="Segoe UI Light"/>
                <a:cs typeface="Segoe UI Light"/>
                <a:sym typeface="Segoe UI Light"/>
              </a:defRPr>
            </a:pPr>
            <a:endParaRPr/>
          </a:p>
        </p:txBody>
      </p:sp>
      <p:sp>
        <p:nvSpPr>
          <p:cNvPr id="6" name="Shape 286">
            <a:extLst>
              <a:ext uri="{FF2B5EF4-FFF2-40B4-BE49-F238E27FC236}">
                <a16:creationId xmlns:a16="http://schemas.microsoft.com/office/drawing/2014/main" id="{E9237C96-B2B0-0A14-50B9-3889AD4E58F7}"/>
              </a:ext>
            </a:extLst>
          </p:cNvPr>
          <p:cNvSpPr/>
          <p:nvPr/>
        </p:nvSpPr>
        <p:spPr>
          <a:xfrm>
            <a:off x="2721294" y="6595161"/>
            <a:ext cx="7226474" cy="294639"/>
          </a:xfrm>
          <a:prstGeom prst="rect">
            <a:avLst/>
          </a:prstGeom>
          <a:ln w="12700">
            <a:miter lim="400000"/>
          </a:ln>
          <a:extLst>
            <a:ext uri="{C572A759-6A51-4108-AA02-DFA0A04FC94B}">
              <ma14:wrappingTextBoxFlag xmlns:ma14="http://schemas.microsoft.com/office/mac/drawingml/2011/main" xmlns="" val="1"/>
            </a:ext>
          </a:extLst>
        </p:spPr>
        <p:txBody>
          <a:bodyPr lIns="45718" tIns="45718" rIns="45718" bIns="45718">
            <a:spAutoFit/>
          </a:bodyPr>
          <a:lstStyle/>
          <a:p>
            <a:pPr algn="ctr" defTabSz="914400">
              <a:spcBef>
                <a:spcPts val="300"/>
              </a:spcBef>
              <a:defRPr sz="1300">
                <a:solidFill>
                  <a:srgbClr val="FFFFFF"/>
                </a:solidFill>
                <a:latin typeface="Segoe UI Light"/>
                <a:ea typeface="Segoe UI Light"/>
                <a:cs typeface="Segoe UI Light"/>
                <a:sym typeface="Segoe UI Light"/>
              </a:defRPr>
            </a:pPr>
            <a:r>
              <a:rPr lang="en-US">
                <a:latin typeface="Consolas" panose="020B0609020204030204" pitchFamily="49" charset="0"/>
              </a:rPr>
              <a:t>AI at Work</a:t>
            </a:r>
          </a:p>
        </p:txBody>
      </p:sp>
      <p:sp>
        <p:nvSpPr>
          <p:cNvPr id="7" name="Shape 440">
            <a:extLst>
              <a:ext uri="{FF2B5EF4-FFF2-40B4-BE49-F238E27FC236}">
                <a16:creationId xmlns:a16="http://schemas.microsoft.com/office/drawing/2014/main" id="{C4F346A2-7352-87F6-0411-4A08358B6E92}"/>
              </a:ext>
            </a:extLst>
          </p:cNvPr>
          <p:cNvSpPr txBox="1">
            <a:spLocks/>
          </p:cNvSpPr>
          <p:nvPr/>
        </p:nvSpPr>
        <p:spPr>
          <a:xfrm>
            <a:off x="266249" y="265404"/>
            <a:ext cx="11883829" cy="946145"/>
          </a:xfrm>
          <a:prstGeom prst="rect">
            <a:avLst/>
          </a:prstGeom>
          <a:ln w="12700">
            <a:miter lim="400000"/>
          </a:ln>
          <a:extLst>
            <a:ext uri="{C572A759-6A51-4108-AA02-DFA0A04FC94B}">
              <ma14:wrappingTextBoxFlag xmlns:ma14="http://schemas.microsoft.com/office/mac/drawingml/2011/main" xmlns="" val="1"/>
            </a:ext>
          </a:extLst>
        </p:spPr>
        <p:txBody>
          <a:bodyPr lIns="0" tIns="0" rIns="0" bIns="0" anchor="t">
            <a:normAutofit/>
          </a:bodyPr>
          <a:lstStyle>
            <a:lvl1pPr marL="0" marR="0" indent="0" algn="l" defTabSz="932563" rtl="0" latinLnBrk="0">
              <a:lnSpc>
                <a:spcPct val="90000"/>
              </a:lnSpc>
              <a:spcBef>
                <a:spcPts val="0"/>
              </a:spcBef>
              <a:spcAft>
                <a:spcPts val="0"/>
              </a:spcAft>
              <a:buClrTx/>
              <a:buSzTx/>
              <a:buFontTx/>
              <a:buNone/>
              <a:tabLst/>
              <a:defRPr sz="4800" b="0" i="0" u="none" strike="noStrike" cap="none" spc="-200" baseline="0">
                <a:ln>
                  <a:noFill/>
                </a:ln>
                <a:solidFill>
                  <a:schemeClr val="accent5"/>
                </a:solidFill>
                <a:uFillTx/>
                <a:latin typeface="Segoe UI Light"/>
                <a:ea typeface="Segoe UI Light"/>
                <a:cs typeface="Segoe UI Light"/>
                <a:sym typeface="Segoe UI Light"/>
              </a:defRPr>
            </a:lvl1pPr>
            <a:lvl2pPr marL="0" marR="0" indent="0" algn="l" defTabSz="931316" rtl="0" latinLnBrk="0">
              <a:lnSpc>
                <a:spcPct val="90000"/>
              </a:lnSpc>
              <a:spcBef>
                <a:spcPts val="0"/>
              </a:spcBef>
              <a:spcAft>
                <a:spcPts val="0"/>
              </a:spcAft>
              <a:buClrTx/>
              <a:buSzTx/>
              <a:buFontTx/>
              <a:buNone/>
              <a:tabLst/>
              <a:defRPr sz="4400" b="0" i="0" u="none" strike="noStrike" cap="none" spc="0" baseline="0">
                <a:ln>
                  <a:noFill/>
                </a:ln>
                <a:solidFill>
                  <a:srgbClr val="000000"/>
                </a:solidFill>
                <a:uFillTx/>
                <a:latin typeface="Calibri"/>
                <a:ea typeface="Calibri"/>
                <a:cs typeface="Calibri"/>
                <a:sym typeface="Calibri"/>
              </a:defRPr>
            </a:lvl2pPr>
            <a:lvl3pPr marL="0" marR="0" indent="0" algn="l" defTabSz="931316" rtl="0" latinLnBrk="0">
              <a:lnSpc>
                <a:spcPct val="90000"/>
              </a:lnSpc>
              <a:spcBef>
                <a:spcPts val="0"/>
              </a:spcBef>
              <a:spcAft>
                <a:spcPts val="0"/>
              </a:spcAft>
              <a:buClrTx/>
              <a:buSzTx/>
              <a:buFontTx/>
              <a:buNone/>
              <a:tabLst/>
              <a:defRPr sz="4400" b="0" i="0" u="none" strike="noStrike" cap="none" spc="0" baseline="0">
                <a:ln>
                  <a:noFill/>
                </a:ln>
                <a:solidFill>
                  <a:srgbClr val="000000"/>
                </a:solidFill>
                <a:uFillTx/>
                <a:latin typeface="Calibri"/>
                <a:ea typeface="Calibri"/>
                <a:cs typeface="Calibri"/>
                <a:sym typeface="Calibri"/>
              </a:defRPr>
            </a:lvl3pPr>
            <a:lvl4pPr marL="0" marR="0" indent="0" algn="l" defTabSz="931316" rtl="0" latinLnBrk="0">
              <a:lnSpc>
                <a:spcPct val="90000"/>
              </a:lnSpc>
              <a:spcBef>
                <a:spcPts val="0"/>
              </a:spcBef>
              <a:spcAft>
                <a:spcPts val="0"/>
              </a:spcAft>
              <a:buClrTx/>
              <a:buSzTx/>
              <a:buFontTx/>
              <a:buNone/>
              <a:tabLst/>
              <a:defRPr sz="4400" b="0" i="0" u="none" strike="noStrike" cap="none" spc="0" baseline="0">
                <a:ln>
                  <a:noFill/>
                </a:ln>
                <a:solidFill>
                  <a:srgbClr val="000000"/>
                </a:solidFill>
                <a:uFillTx/>
                <a:latin typeface="Calibri"/>
                <a:ea typeface="Calibri"/>
                <a:cs typeface="Calibri"/>
                <a:sym typeface="Calibri"/>
              </a:defRPr>
            </a:lvl4pPr>
            <a:lvl5pPr marL="0" marR="0" indent="0" algn="l" defTabSz="931316" rtl="0" latinLnBrk="0">
              <a:lnSpc>
                <a:spcPct val="90000"/>
              </a:lnSpc>
              <a:spcBef>
                <a:spcPts val="0"/>
              </a:spcBef>
              <a:spcAft>
                <a:spcPts val="0"/>
              </a:spcAft>
              <a:buClrTx/>
              <a:buSzTx/>
              <a:buFontTx/>
              <a:buNone/>
              <a:tabLst/>
              <a:defRPr sz="4400" b="0" i="0" u="none" strike="noStrike" cap="none" spc="0" baseline="0">
                <a:ln>
                  <a:noFill/>
                </a:ln>
                <a:solidFill>
                  <a:srgbClr val="000000"/>
                </a:solidFill>
                <a:uFillTx/>
                <a:latin typeface="Calibri"/>
                <a:ea typeface="Calibri"/>
                <a:cs typeface="Calibri"/>
                <a:sym typeface="Calibri"/>
              </a:defRPr>
            </a:lvl5pPr>
            <a:lvl6pPr marL="0" marR="0" indent="0" algn="l" defTabSz="931316" rtl="0" latinLnBrk="0">
              <a:lnSpc>
                <a:spcPct val="90000"/>
              </a:lnSpc>
              <a:spcBef>
                <a:spcPts val="0"/>
              </a:spcBef>
              <a:spcAft>
                <a:spcPts val="0"/>
              </a:spcAft>
              <a:buClrTx/>
              <a:buSzTx/>
              <a:buFontTx/>
              <a:buNone/>
              <a:tabLst/>
              <a:defRPr sz="4400" b="0" i="0" u="none" strike="noStrike" cap="none" spc="0" baseline="0">
                <a:ln>
                  <a:noFill/>
                </a:ln>
                <a:solidFill>
                  <a:srgbClr val="000000"/>
                </a:solidFill>
                <a:uFillTx/>
                <a:latin typeface="Calibri"/>
                <a:ea typeface="Calibri"/>
                <a:cs typeface="Calibri"/>
                <a:sym typeface="Calibri"/>
              </a:defRPr>
            </a:lvl6pPr>
            <a:lvl7pPr marL="0" marR="0" indent="0" algn="l" defTabSz="931316" rtl="0" latinLnBrk="0">
              <a:lnSpc>
                <a:spcPct val="90000"/>
              </a:lnSpc>
              <a:spcBef>
                <a:spcPts val="0"/>
              </a:spcBef>
              <a:spcAft>
                <a:spcPts val="0"/>
              </a:spcAft>
              <a:buClrTx/>
              <a:buSzTx/>
              <a:buFontTx/>
              <a:buNone/>
              <a:tabLst/>
              <a:defRPr sz="4400" b="0" i="0" u="none" strike="noStrike" cap="none" spc="0" baseline="0">
                <a:ln>
                  <a:noFill/>
                </a:ln>
                <a:solidFill>
                  <a:srgbClr val="000000"/>
                </a:solidFill>
                <a:uFillTx/>
                <a:latin typeface="Calibri"/>
                <a:ea typeface="Calibri"/>
                <a:cs typeface="Calibri"/>
                <a:sym typeface="Calibri"/>
              </a:defRPr>
            </a:lvl7pPr>
            <a:lvl8pPr marL="0" marR="0" indent="0" algn="l" defTabSz="931316" rtl="0" latinLnBrk="0">
              <a:lnSpc>
                <a:spcPct val="90000"/>
              </a:lnSpc>
              <a:spcBef>
                <a:spcPts val="0"/>
              </a:spcBef>
              <a:spcAft>
                <a:spcPts val="0"/>
              </a:spcAft>
              <a:buClrTx/>
              <a:buSzTx/>
              <a:buFontTx/>
              <a:buNone/>
              <a:tabLst/>
              <a:defRPr sz="4400" b="0" i="0" u="none" strike="noStrike" cap="none" spc="0" baseline="0">
                <a:ln>
                  <a:noFill/>
                </a:ln>
                <a:solidFill>
                  <a:srgbClr val="000000"/>
                </a:solidFill>
                <a:uFillTx/>
                <a:latin typeface="Calibri"/>
                <a:ea typeface="Calibri"/>
                <a:cs typeface="Calibri"/>
                <a:sym typeface="Calibri"/>
              </a:defRPr>
            </a:lvl8pPr>
            <a:lvl9pPr marL="0" marR="0" indent="0" algn="l" defTabSz="931316" rtl="0" latinLnBrk="0">
              <a:lnSpc>
                <a:spcPct val="90000"/>
              </a:lnSpc>
              <a:spcBef>
                <a:spcPts val="0"/>
              </a:spcBef>
              <a:spcAft>
                <a:spcPts val="0"/>
              </a:spcAft>
              <a:buClrTx/>
              <a:buSzTx/>
              <a:buFontTx/>
              <a:buNone/>
              <a:tabLst/>
              <a:defRPr sz="4400" b="0" i="0" u="none" strike="noStrike" cap="none" spc="0" baseline="0">
                <a:ln>
                  <a:noFill/>
                </a:ln>
                <a:solidFill>
                  <a:srgbClr val="000000"/>
                </a:solidFill>
                <a:uFillTx/>
                <a:latin typeface="Calibri"/>
                <a:ea typeface="Calibri"/>
                <a:cs typeface="Calibri"/>
                <a:sym typeface="Calibri"/>
              </a:defRPr>
            </a:lvl9pPr>
          </a:lstStyle>
          <a:p>
            <a:pPr hangingPunct="1"/>
            <a:r>
              <a:rPr lang="en-US"/>
              <a:t>          </a:t>
            </a:r>
            <a:r>
              <a:rPr lang="en-GB">
                <a:solidFill>
                  <a:srgbClr val="10233D"/>
                </a:solidFill>
                <a:latin typeface="Segoe UI Semibold" panose="020B0702040204020203" pitchFamily="34" charset="0"/>
                <a:cs typeface="Segoe UI Semibold" panose="020B0702040204020203" pitchFamily="34" charset="0"/>
              </a:rPr>
              <a:t>System Administration</a:t>
            </a:r>
            <a:endParaRPr lang="en-US">
              <a:solidFill>
                <a:srgbClr val="10233D"/>
              </a:solidFill>
              <a:latin typeface="Segoe UI Semibold" panose="020B0702040204020203" pitchFamily="34" charset="0"/>
              <a:cs typeface="Segoe UI Semibold" panose="020B0702040204020203" pitchFamily="34" charset="0"/>
            </a:endParaRPr>
          </a:p>
        </p:txBody>
      </p:sp>
      <p:sp>
        <p:nvSpPr>
          <p:cNvPr id="2" name="Rectangle 1">
            <a:extLst>
              <a:ext uri="{FF2B5EF4-FFF2-40B4-BE49-F238E27FC236}">
                <a16:creationId xmlns:a16="http://schemas.microsoft.com/office/drawing/2014/main" id="{BB3073CC-D61D-8526-A8C7-9FAB7371DEBE}"/>
              </a:ext>
            </a:extLst>
          </p:cNvPr>
          <p:cNvSpPr/>
          <p:nvPr/>
        </p:nvSpPr>
        <p:spPr>
          <a:xfrm>
            <a:off x="467695" y="1858059"/>
            <a:ext cx="11048444" cy="3457357"/>
          </a:xfrm>
          <a:prstGeom prst="rect">
            <a:avLst/>
          </a:prstGeom>
        </p:spPr>
        <p:txBody>
          <a:bodyPr wrap="square">
            <a:spAutoFit/>
          </a:bodyPr>
          <a:lstStyle/>
          <a:p>
            <a:pPr>
              <a:spcBef>
                <a:spcPts val="600"/>
              </a:spcBef>
              <a:spcAft>
                <a:spcPts val="600"/>
              </a:spcAft>
            </a:pPr>
            <a:r>
              <a:rPr lang="en-US" sz="2400">
                <a:solidFill>
                  <a:schemeClr val="accent2"/>
                </a:solidFill>
                <a:latin typeface="Arial" panose="020B0604020202020204" pitchFamily="34" charset="0"/>
                <a:cs typeface="Arial" panose="020B0604020202020204" pitchFamily="34" charset="0"/>
              </a:rPr>
              <a:t>Change Requests</a:t>
            </a:r>
          </a:p>
          <a:p>
            <a:pPr>
              <a:spcBef>
                <a:spcPts val="600"/>
              </a:spcBef>
              <a:spcAft>
                <a:spcPts val="600"/>
              </a:spcAft>
            </a:pPr>
            <a:r>
              <a:rPr lang="en-GB">
                <a:solidFill>
                  <a:schemeClr val="accent2"/>
                </a:solidFill>
                <a:latin typeface="Arial" panose="020B0604020202020204" pitchFamily="34" charset="0"/>
                <a:cs typeface="Arial" panose="020B0604020202020204" pitchFamily="34" charset="0"/>
              </a:rPr>
              <a:t>Write a change request to remove the DHCP role from a domain controller and put it on its own server.</a:t>
            </a:r>
            <a:br>
              <a:rPr lang="en-GB">
                <a:solidFill>
                  <a:schemeClr val="accent2"/>
                </a:solidFill>
                <a:latin typeface="Arial" panose="020B0604020202020204" pitchFamily="34" charset="0"/>
                <a:cs typeface="Arial" panose="020B0604020202020204" pitchFamily="34" charset="0"/>
              </a:rPr>
            </a:br>
            <a:endParaRPr lang="en-US">
              <a:solidFill>
                <a:schemeClr val="accent2"/>
              </a:solidFill>
              <a:latin typeface="Arial" panose="020B0604020202020204" pitchFamily="34" charset="0"/>
              <a:cs typeface="Arial" panose="020B0604020202020204" pitchFamily="34" charset="0"/>
            </a:endParaRPr>
          </a:p>
          <a:p>
            <a:pPr>
              <a:spcBef>
                <a:spcPts val="600"/>
              </a:spcBef>
              <a:spcAft>
                <a:spcPts val="600"/>
              </a:spcAft>
            </a:pPr>
            <a:r>
              <a:rPr lang="en-GB" sz="2400">
                <a:solidFill>
                  <a:schemeClr val="accent2"/>
                </a:solidFill>
                <a:latin typeface="Arial" panose="020B0604020202020204" pitchFamily="34" charset="0"/>
                <a:cs typeface="Arial" panose="020B0604020202020204" pitchFamily="34" charset="0"/>
              </a:rPr>
              <a:t>Mo distros, Mo Problems</a:t>
            </a:r>
          </a:p>
          <a:p>
            <a:pPr>
              <a:lnSpc>
                <a:spcPct val="150000"/>
              </a:lnSpc>
              <a:spcBef>
                <a:spcPts val="600"/>
              </a:spcBef>
              <a:spcAft>
                <a:spcPts val="600"/>
              </a:spcAft>
            </a:pPr>
            <a:r>
              <a:rPr lang="en-GB">
                <a:solidFill>
                  <a:schemeClr val="accent2"/>
                </a:solidFill>
                <a:latin typeface="Arial" panose="020B0604020202020204" pitchFamily="34" charset="0"/>
                <a:cs typeface="Arial" panose="020B0604020202020204" pitchFamily="34" charset="0"/>
              </a:rPr>
              <a:t>I'm running SUSE Linux Enterprise Server (SLES) 15.5 on a server that's having network issues. We assume it's dropped packets because we're seeing slow connectivity and timeouts from client machines. I need to dig into the logs to figure out what's going on. Where does SLES 15.5 keep its network and firewall logs? Also, are there any commands or tools on SLES for tracking or logging dropped packets directly?</a:t>
            </a:r>
          </a:p>
        </p:txBody>
      </p:sp>
      <p:pic>
        <p:nvPicPr>
          <p:cNvPr id="3" name="Picture 2">
            <a:extLst>
              <a:ext uri="{FF2B5EF4-FFF2-40B4-BE49-F238E27FC236}">
                <a16:creationId xmlns:a16="http://schemas.microsoft.com/office/drawing/2014/main" id="{7C69065B-8AA1-4338-A538-A10CFF6BCF24}"/>
              </a:ext>
            </a:extLst>
          </p:cNvPr>
          <p:cNvPicPr>
            <a:picLocks noChangeAspect="1"/>
          </p:cNvPicPr>
          <p:nvPr/>
        </p:nvPicPr>
        <p:blipFill>
          <a:blip r:embed="rId3"/>
          <a:stretch>
            <a:fillRect/>
          </a:stretch>
        </p:blipFill>
        <p:spPr>
          <a:xfrm>
            <a:off x="509496" y="42776"/>
            <a:ext cx="761212" cy="1204237"/>
          </a:xfrm>
          <a:prstGeom prst="rect">
            <a:avLst/>
          </a:prstGeom>
        </p:spPr>
      </p:pic>
    </p:spTree>
    <p:extLst>
      <p:ext uri="{BB962C8B-B14F-4D97-AF65-F5344CB8AC3E}">
        <p14:creationId xmlns:p14="http://schemas.microsoft.com/office/powerpoint/2010/main" val="4184024275"/>
      </p:ext>
    </p:extLst>
  </p:cSld>
  <p:clrMapOvr>
    <a:masterClrMapping/>
  </p:clrMapOvr>
  <p:transition spd="slow"/>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
                                            <p:txEl>
                                              <p:pRg st="1" end="1"/>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2">
                                            <p:txEl>
                                              <p:pRg st="2" end="2"/>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2">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4" name="Shape 454"/>
          <p:cNvSpPr/>
          <p:nvPr/>
        </p:nvSpPr>
        <p:spPr>
          <a:xfrm>
            <a:off x="266249" y="265404"/>
            <a:ext cx="11883829" cy="1654809"/>
          </a:xfrm>
          <a:prstGeom prst="rect">
            <a:avLst/>
          </a:prstGeom>
          <a:ln w="12700">
            <a:miter lim="400000"/>
          </a:ln>
          <a:extLst>
            <a:ext uri="{C572A759-6A51-4108-AA02-DFA0A04FC94B}">
              <ma14:wrappingTextBoxFlag xmlns:ma14="http://schemas.microsoft.com/office/mac/drawingml/2011/main" xmlns="" val="1"/>
            </a:ext>
          </a:extLst>
        </p:spPr>
        <p:txBody>
          <a:bodyPr lIns="91438" tIns="91438" rIns="91438" bIns="91438">
            <a:spAutoFit/>
          </a:bodyPr>
          <a:lstStyle>
            <a:lvl1pPr defTabSz="932563">
              <a:lnSpc>
                <a:spcPct val="90000"/>
              </a:lnSpc>
              <a:defRPr sz="5100" spc="-102">
                <a:solidFill>
                  <a:schemeClr val="accent1"/>
                </a:solidFill>
                <a:latin typeface="Segoe UI Light"/>
                <a:ea typeface="Segoe UI Light"/>
                <a:cs typeface="Segoe UI Light"/>
                <a:sym typeface="Segoe UI Light"/>
              </a:defRPr>
            </a:lvl1pPr>
          </a:lstStyle>
          <a:p>
            <a:br/>
            <a:endParaRPr/>
          </a:p>
        </p:txBody>
      </p:sp>
      <p:sp>
        <p:nvSpPr>
          <p:cNvPr id="4" name="Shape 263">
            <a:extLst>
              <a:ext uri="{FF2B5EF4-FFF2-40B4-BE49-F238E27FC236}">
                <a16:creationId xmlns:a16="http://schemas.microsoft.com/office/drawing/2014/main" id="{6091FD65-6788-E8A0-F8ED-651A2C370505}"/>
              </a:ext>
            </a:extLst>
          </p:cNvPr>
          <p:cNvSpPr/>
          <p:nvPr/>
        </p:nvSpPr>
        <p:spPr>
          <a:xfrm>
            <a:off x="2647" y="6456414"/>
            <a:ext cx="12433828" cy="548408"/>
          </a:xfrm>
          <a:prstGeom prst="rect">
            <a:avLst/>
          </a:prstGeom>
          <a:solidFill>
            <a:srgbClr val="10233D"/>
          </a:solidFill>
          <a:ln w="12700">
            <a:solidFill>
              <a:srgbClr val="65666B"/>
            </a:solidFill>
            <a:miter lim="400000"/>
          </a:ln>
        </p:spPr>
        <p:txBody>
          <a:bodyPr lIns="146304" tIns="146304" rIns="146304" bIns="146304" anchor="ctr"/>
          <a:lstStyle/>
          <a:p>
            <a:pPr defTabSz="776329">
              <a:lnSpc>
                <a:spcPct val="90000"/>
              </a:lnSpc>
              <a:defRPr sz="2400">
                <a:ln w="9525">
                  <a:solidFill>
                    <a:srgbClr val="FFFFFF">
                      <a:alpha val="0"/>
                    </a:srgbClr>
                  </a:solidFill>
                </a:ln>
                <a:solidFill>
                  <a:srgbClr val="FFFFFF"/>
                </a:solidFill>
                <a:latin typeface="Segoe UI Light"/>
                <a:ea typeface="Segoe UI Light"/>
                <a:cs typeface="Segoe UI Light"/>
                <a:sym typeface="Segoe UI Light"/>
              </a:defRPr>
            </a:pPr>
            <a:endParaRPr/>
          </a:p>
        </p:txBody>
      </p:sp>
      <p:sp>
        <p:nvSpPr>
          <p:cNvPr id="6" name="Shape 286">
            <a:extLst>
              <a:ext uri="{FF2B5EF4-FFF2-40B4-BE49-F238E27FC236}">
                <a16:creationId xmlns:a16="http://schemas.microsoft.com/office/drawing/2014/main" id="{E9237C96-B2B0-0A14-50B9-3889AD4E58F7}"/>
              </a:ext>
            </a:extLst>
          </p:cNvPr>
          <p:cNvSpPr/>
          <p:nvPr/>
        </p:nvSpPr>
        <p:spPr>
          <a:xfrm>
            <a:off x="2721294" y="6595161"/>
            <a:ext cx="7226474" cy="294639"/>
          </a:xfrm>
          <a:prstGeom prst="rect">
            <a:avLst/>
          </a:prstGeom>
          <a:ln w="12700">
            <a:miter lim="400000"/>
          </a:ln>
          <a:extLst>
            <a:ext uri="{C572A759-6A51-4108-AA02-DFA0A04FC94B}">
              <ma14:wrappingTextBoxFlag xmlns:ma14="http://schemas.microsoft.com/office/mac/drawingml/2011/main" xmlns="" val="1"/>
            </a:ext>
          </a:extLst>
        </p:spPr>
        <p:txBody>
          <a:bodyPr lIns="45718" tIns="45718" rIns="45718" bIns="45718">
            <a:spAutoFit/>
          </a:bodyPr>
          <a:lstStyle/>
          <a:p>
            <a:pPr algn="ctr" defTabSz="914400">
              <a:spcBef>
                <a:spcPts val="300"/>
              </a:spcBef>
              <a:defRPr sz="1300">
                <a:solidFill>
                  <a:srgbClr val="FFFFFF"/>
                </a:solidFill>
                <a:latin typeface="Segoe UI Light"/>
                <a:ea typeface="Segoe UI Light"/>
                <a:cs typeface="Segoe UI Light"/>
                <a:sym typeface="Segoe UI Light"/>
              </a:defRPr>
            </a:pPr>
            <a:r>
              <a:rPr lang="en-US">
                <a:latin typeface="Consolas" panose="020B0609020204030204" pitchFamily="49" charset="0"/>
              </a:rPr>
              <a:t>AI at Work</a:t>
            </a:r>
          </a:p>
        </p:txBody>
      </p:sp>
      <p:sp>
        <p:nvSpPr>
          <p:cNvPr id="7" name="Shape 440">
            <a:extLst>
              <a:ext uri="{FF2B5EF4-FFF2-40B4-BE49-F238E27FC236}">
                <a16:creationId xmlns:a16="http://schemas.microsoft.com/office/drawing/2014/main" id="{C4F346A2-7352-87F6-0411-4A08358B6E92}"/>
              </a:ext>
            </a:extLst>
          </p:cNvPr>
          <p:cNvSpPr txBox="1">
            <a:spLocks/>
          </p:cNvSpPr>
          <p:nvPr/>
        </p:nvSpPr>
        <p:spPr>
          <a:xfrm>
            <a:off x="266249" y="265404"/>
            <a:ext cx="11883829" cy="946145"/>
          </a:xfrm>
          <a:prstGeom prst="rect">
            <a:avLst/>
          </a:prstGeom>
          <a:ln w="12700">
            <a:miter lim="400000"/>
          </a:ln>
          <a:extLst>
            <a:ext uri="{C572A759-6A51-4108-AA02-DFA0A04FC94B}">
              <ma14:wrappingTextBoxFlag xmlns:ma14="http://schemas.microsoft.com/office/mac/drawingml/2011/main" xmlns="" val="1"/>
            </a:ext>
          </a:extLst>
        </p:spPr>
        <p:txBody>
          <a:bodyPr lIns="0" tIns="0" rIns="0" bIns="0" anchor="t">
            <a:normAutofit/>
          </a:bodyPr>
          <a:lstStyle>
            <a:lvl1pPr marL="0" marR="0" indent="0" algn="l" defTabSz="932563" rtl="0" latinLnBrk="0">
              <a:lnSpc>
                <a:spcPct val="90000"/>
              </a:lnSpc>
              <a:spcBef>
                <a:spcPts val="0"/>
              </a:spcBef>
              <a:spcAft>
                <a:spcPts val="0"/>
              </a:spcAft>
              <a:buClrTx/>
              <a:buSzTx/>
              <a:buFontTx/>
              <a:buNone/>
              <a:tabLst/>
              <a:defRPr sz="4800" b="0" i="0" u="none" strike="noStrike" cap="none" spc="-200" baseline="0">
                <a:ln>
                  <a:noFill/>
                </a:ln>
                <a:solidFill>
                  <a:schemeClr val="accent5"/>
                </a:solidFill>
                <a:uFillTx/>
                <a:latin typeface="Segoe UI Light"/>
                <a:ea typeface="Segoe UI Light"/>
                <a:cs typeface="Segoe UI Light"/>
                <a:sym typeface="Segoe UI Light"/>
              </a:defRPr>
            </a:lvl1pPr>
            <a:lvl2pPr marL="0" marR="0" indent="0" algn="l" defTabSz="931316" rtl="0" latinLnBrk="0">
              <a:lnSpc>
                <a:spcPct val="90000"/>
              </a:lnSpc>
              <a:spcBef>
                <a:spcPts val="0"/>
              </a:spcBef>
              <a:spcAft>
                <a:spcPts val="0"/>
              </a:spcAft>
              <a:buClrTx/>
              <a:buSzTx/>
              <a:buFontTx/>
              <a:buNone/>
              <a:tabLst/>
              <a:defRPr sz="4400" b="0" i="0" u="none" strike="noStrike" cap="none" spc="0" baseline="0">
                <a:ln>
                  <a:noFill/>
                </a:ln>
                <a:solidFill>
                  <a:srgbClr val="000000"/>
                </a:solidFill>
                <a:uFillTx/>
                <a:latin typeface="Calibri"/>
                <a:ea typeface="Calibri"/>
                <a:cs typeface="Calibri"/>
                <a:sym typeface="Calibri"/>
              </a:defRPr>
            </a:lvl2pPr>
            <a:lvl3pPr marL="0" marR="0" indent="0" algn="l" defTabSz="931316" rtl="0" latinLnBrk="0">
              <a:lnSpc>
                <a:spcPct val="90000"/>
              </a:lnSpc>
              <a:spcBef>
                <a:spcPts val="0"/>
              </a:spcBef>
              <a:spcAft>
                <a:spcPts val="0"/>
              </a:spcAft>
              <a:buClrTx/>
              <a:buSzTx/>
              <a:buFontTx/>
              <a:buNone/>
              <a:tabLst/>
              <a:defRPr sz="4400" b="0" i="0" u="none" strike="noStrike" cap="none" spc="0" baseline="0">
                <a:ln>
                  <a:noFill/>
                </a:ln>
                <a:solidFill>
                  <a:srgbClr val="000000"/>
                </a:solidFill>
                <a:uFillTx/>
                <a:latin typeface="Calibri"/>
                <a:ea typeface="Calibri"/>
                <a:cs typeface="Calibri"/>
                <a:sym typeface="Calibri"/>
              </a:defRPr>
            </a:lvl3pPr>
            <a:lvl4pPr marL="0" marR="0" indent="0" algn="l" defTabSz="931316" rtl="0" latinLnBrk="0">
              <a:lnSpc>
                <a:spcPct val="90000"/>
              </a:lnSpc>
              <a:spcBef>
                <a:spcPts val="0"/>
              </a:spcBef>
              <a:spcAft>
                <a:spcPts val="0"/>
              </a:spcAft>
              <a:buClrTx/>
              <a:buSzTx/>
              <a:buFontTx/>
              <a:buNone/>
              <a:tabLst/>
              <a:defRPr sz="4400" b="0" i="0" u="none" strike="noStrike" cap="none" spc="0" baseline="0">
                <a:ln>
                  <a:noFill/>
                </a:ln>
                <a:solidFill>
                  <a:srgbClr val="000000"/>
                </a:solidFill>
                <a:uFillTx/>
                <a:latin typeface="Calibri"/>
                <a:ea typeface="Calibri"/>
                <a:cs typeface="Calibri"/>
                <a:sym typeface="Calibri"/>
              </a:defRPr>
            </a:lvl4pPr>
            <a:lvl5pPr marL="0" marR="0" indent="0" algn="l" defTabSz="931316" rtl="0" latinLnBrk="0">
              <a:lnSpc>
                <a:spcPct val="90000"/>
              </a:lnSpc>
              <a:spcBef>
                <a:spcPts val="0"/>
              </a:spcBef>
              <a:spcAft>
                <a:spcPts val="0"/>
              </a:spcAft>
              <a:buClrTx/>
              <a:buSzTx/>
              <a:buFontTx/>
              <a:buNone/>
              <a:tabLst/>
              <a:defRPr sz="4400" b="0" i="0" u="none" strike="noStrike" cap="none" spc="0" baseline="0">
                <a:ln>
                  <a:noFill/>
                </a:ln>
                <a:solidFill>
                  <a:srgbClr val="000000"/>
                </a:solidFill>
                <a:uFillTx/>
                <a:latin typeface="Calibri"/>
                <a:ea typeface="Calibri"/>
                <a:cs typeface="Calibri"/>
                <a:sym typeface="Calibri"/>
              </a:defRPr>
            </a:lvl5pPr>
            <a:lvl6pPr marL="0" marR="0" indent="0" algn="l" defTabSz="931316" rtl="0" latinLnBrk="0">
              <a:lnSpc>
                <a:spcPct val="90000"/>
              </a:lnSpc>
              <a:spcBef>
                <a:spcPts val="0"/>
              </a:spcBef>
              <a:spcAft>
                <a:spcPts val="0"/>
              </a:spcAft>
              <a:buClrTx/>
              <a:buSzTx/>
              <a:buFontTx/>
              <a:buNone/>
              <a:tabLst/>
              <a:defRPr sz="4400" b="0" i="0" u="none" strike="noStrike" cap="none" spc="0" baseline="0">
                <a:ln>
                  <a:noFill/>
                </a:ln>
                <a:solidFill>
                  <a:srgbClr val="000000"/>
                </a:solidFill>
                <a:uFillTx/>
                <a:latin typeface="Calibri"/>
                <a:ea typeface="Calibri"/>
                <a:cs typeface="Calibri"/>
                <a:sym typeface="Calibri"/>
              </a:defRPr>
            </a:lvl6pPr>
            <a:lvl7pPr marL="0" marR="0" indent="0" algn="l" defTabSz="931316" rtl="0" latinLnBrk="0">
              <a:lnSpc>
                <a:spcPct val="90000"/>
              </a:lnSpc>
              <a:spcBef>
                <a:spcPts val="0"/>
              </a:spcBef>
              <a:spcAft>
                <a:spcPts val="0"/>
              </a:spcAft>
              <a:buClrTx/>
              <a:buSzTx/>
              <a:buFontTx/>
              <a:buNone/>
              <a:tabLst/>
              <a:defRPr sz="4400" b="0" i="0" u="none" strike="noStrike" cap="none" spc="0" baseline="0">
                <a:ln>
                  <a:noFill/>
                </a:ln>
                <a:solidFill>
                  <a:srgbClr val="000000"/>
                </a:solidFill>
                <a:uFillTx/>
                <a:latin typeface="Calibri"/>
                <a:ea typeface="Calibri"/>
                <a:cs typeface="Calibri"/>
                <a:sym typeface="Calibri"/>
              </a:defRPr>
            </a:lvl7pPr>
            <a:lvl8pPr marL="0" marR="0" indent="0" algn="l" defTabSz="931316" rtl="0" latinLnBrk="0">
              <a:lnSpc>
                <a:spcPct val="90000"/>
              </a:lnSpc>
              <a:spcBef>
                <a:spcPts val="0"/>
              </a:spcBef>
              <a:spcAft>
                <a:spcPts val="0"/>
              </a:spcAft>
              <a:buClrTx/>
              <a:buSzTx/>
              <a:buFontTx/>
              <a:buNone/>
              <a:tabLst/>
              <a:defRPr sz="4400" b="0" i="0" u="none" strike="noStrike" cap="none" spc="0" baseline="0">
                <a:ln>
                  <a:noFill/>
                </a:ln>
                <a:solidFill>
                  <a:srgbClr val="000000"/>
                </a:solidFill>
                <a:uFillTx/>
                <a:latin typeface="Calibri"/>
                <a:ea typeface="Calibri"/>
                <a:cs typeface="Calibri"/>
                <a:sym typeface="Calibri"/>
              </a:defRPr>
            </a:lvl8pPr>
            <a:lvl9pPr marL="0" marR="0" indent="0" algn="l" defTabSz="931316" rtl="0" latinLnBrk="0">
              <a:lnSpc>
                <a:spcPct val="90000"/>
              </a:lnSpc>
              <a:spcBef>
                <a:spcPts val="0"/>
              </a:spcBef>
              <a:spcAft>
                <a:spcPts val="0"/>
              </a:spcAft>
              <a:buClrTx/>
              <a:buSzTx/>
              <a:buFontTx/>
              <a:buNone/>
              <a:tabLst/>
              <a:defRPr sz="4400" b="0" i="0" u="none" strike="noStrike" cap="none" spc="0" baseline="0">
                <a:ln>
                  <a:noFill/>
                </a:ln>
                <a:solidFill>
                  <a:srgbClr val="000000"/>
                </a:solidFill>
                <a:uFillTx/>
                <a:latin typeface="Calibri"/>
                <a:ea typeface="Calibri"/>
                <a:cs typeface="Calibri"/>
                <a:sym typeface="Calibri"/>
              </a:defRPr>
            </a:lvl9pPr>
          </a:lstStyle>
          <a:p>
            <a:pPr hangingPunct="1"/>
            <a:r>
              <a:rPr lang="en-US"/>
              <a:t>          </a:t>
            </a:r>
            <a:r>
              <a:rPr lang="en-GB">
                <a:solidFill>
                  <a:srgbClr val="10233D"/>
                </a:solidFill>
                <a:latin typeface="Segoe UI Semibold" panose="020B0702040204020203" pitchFamily="34" charset="0"/>
                <a:cs typeface="Segoe UI Semibold" panose="020B0702040204020203" pitchFamily="34" charset="0"/>
              </a:rPr>
              <a:t>System Administration</a:t>
            </a:r>
            <a:endParaRPr lang="en-US">
              <a:solidFill>
                <a:srgbClr val="10233D"/>
              </a:solidFill>
              <a:latin typeface="Segoe UI Semibold" panose="020B0702040204020203" pitchFamily="34" charset="0"/>
              <a:cs typeface="Segoe UI Semibold" panose="020B0702040204020203" pitchFamily="34" charset="0"/>
            </a:endParaRPr>
          </a:p>
        </p:txBody>
      </p:sp>
      <p:sp>
        <p:nvSpPr>
          <p:cNvPr id="2" name="Rectangle 1">
            <a:extLst>
              <a:ext uri="{FF2B5EF4-FFF2-40B4-BE49-F238E27FC236}">
                <a16:creationId xmlns:a16="http://schemas.microsoft.com/office/drawing/2014/main" id="{BB3073CC-D61D-8526-A8C7-9FAB7371DEBE}"/>
              </a:ext>
            </a:extLst>
          </p:cNvPr>
          <p:cNvSpPr/>
          <p:nvPr/>
        </p:nvSpPr>
        <p:spPr>
          <a:xfrm>
            <a:off x="509496" y="1500760"/>
            <a:ext cx="11048444" cy="4678204"/>
          </a:xfrm>
          <a:prstGeom prst="rect">
            <a:avLst/>
          </a:prstGeom>
        </p:spPr>
        <p:txBody>
          <a:bodyPr wrap="square">
            <a:spAutoFit/>
          </a:bodyPr>
          <a:lstStyle/>
          <a:p>
            <a:pPr>
              <a:spcBef>
                <a:spcPts val="600"/>
              </a:spcBef>
              <a:spcAft>
                <a:spcPts val="600"/>
              </a:spcAft>
            </a:pPr>
            <a:r>
              <a:rPr lang="en-GB" sz="1600">
                <a:solidFill>
                  <a:schemeClr val="accent2"/>
                </a:solidFill>
                <a:latin typeface="Arial" panose="020B0604020202020204" pitchFamily="34" charset="0"/>
                <a:cs typeface="Arial" panose="020B0604020202020204" pitchFamily="34" charset="0"/>
              </a:rPr>
              <a:t>I'm on macOS using PowerShell. I am in the "book" directory. I have two subfolders: one named images and one named manuscript. I need to do some renaming to align with a new table of contents.</a:t>
            </a:r>
            <a:br>
              <a:rPr lang="en-GB" sz="1600">
                <a:solidFill>
                  <a:schemeClr val="accent2"/>
                </a:solidFill>
                <a:latin typeface="Arial" panose="020B0604020202020204" pitchFamily="34" charset="0"/>
                <a:cs typeface="Arial" panose="020B0604020202020204" pitchFamily="34" charset="0"/>
              </a:rPr>
            </a:br>
            <a:br>
              <a:rPr lang="en-GB" sz="1600">
                <a:solidFill>
                  <a:schemeClr val="accent2"/>
                </a:solidFill>
                <a:latin typeface="Arial" panose="020B0604020202020204" pitchFamily="34" charset="0"/>
                <a:cs typeface="Arial" panose="020B0604020202020204" pitchFamily="34" charset="0"/>
              </a:rPr>
            </a:br>
            <a:r>
              <a:rPr lang="en-GB" sz="1600">
                <a:solidFill>
                  <a:schemeClr val="accent2"/>
                </a:solidFill>
                <a:latin typeface="Arial" panose="020B0604020202020204" pitchFamily="34" charset="0"/>
                <a:cs typeface="Arial" panose="020B0604020202020204" pitchFamily="34" charset="0"/>
              </a:rPr>
              <a:t>Inside manuscript, there are files named like chapter01.adoc chapter11.adoc. it goes 01-16 but these are the only chapters that have been written so far: 1, 2, 3, 4, 6, 7, 8, 9, 12, 15, 16.</a:t>
            </a:r>
            <a:br>
              <a:rPr lang="en-GB" sz="1600">
                <a:solidFill>
                  <a:schemeClr val="accent2"/>
                </a:solidFill>
                <a:latin typeface="Arial" panose="020B0604020202020204" pitchFamily="34" charset="0"/>
                <a:cs typeface="Arial" panose="020B0604020202020204" pitchFamily="34" charset="0"/>
              </a:rPr>
            </a:br>
            <a:br>
              <a:rPr lang="en-GB" sz="1600">
                <a:solidFill>
                  <a:schemeClr val="accent2"/>
                </a:solidFill>
                <a:latin typeface="Arial" panose="020B0604020202020204" pitchFamily="34" charset="0"/>
                <a:cs typeface="Arial" panose="020B0604020202020204" pitchFamily="34" charset="0"/>
              </a:rPr>
            </a:br>
            <a:r>
              <a:rPr lang="en-GB" sz="1600">
                <a:solidFill>
                  <a:schemeClr val="accent2"/>
                </a:solidFill>
                <a:latin typeface="Arial" panose="020B0604020202020204" pitchFamily="34" charset="0"/>
                <a:cs typeface="Arial" panose="020B0604020202020204" pitchFamily="34" charset="0"/>
              </a:rPr>
              <a:t>Inside the images folder, I have folders like ch01 and ch16. Inside of those are files named CH16_F01_LeMaire.png and CH01_F01_LeMaire.png, CH01_F02_LeMaire.png</a:t>
            </a:r>
            <a:br>
              <a:rPr lang="en-GB" sz="1600">
                <a:solidFill>
                  <a:schemeClr val="accent2"/>
                </a:solidFill>
                <a:latin typeface="Arial" panose="020B0604020202020204" pitchFamily="34" charset="0"/>
                <a:cs typeface="Arial" panose="020B0604020202020204" pitchFamily="34" charset="0"/>
              </a:rPr>
            </a:br>
            <a:br>
              <a:rPr lang="en-GB" sz="1600">
                <a:solidFill>
                  <a:schemeClr val="accent2"/>
                </a:solidFill>
                <a:latin typeface="Arial" panose="020B0604020202020204" pitchFamily="34" charset="0"/>
                <a:cs typeface="Arial" panose="020B0604020202020204" pitchFamily="34" charset="0"/>
              </a:rPr>
            </a:br>
            <a:r>
              <a:rPr lang="en-GB" sz="1600">
                <a:solidFill>
                  <a:schemeClr val="accent2"/>
                </a:solidFill>
                <a:latin typeface="Arial" panose="020B0604020202020204" pitchFamily="34" charset="0"/>
                <a:cs typeface="Arial" panose="020B0604020202020204" pitchFamily="34" charset="0"/>
              </a:rPr>
              <a:t>Chapter 7 is now Chapter 13</a:t>
            </a:r>
            <a:br>
              <a:rPr lang="en-GB" sz="1600">
                <a:solidFill>
                  <a:schemeClr val="accent2"/>
                </a:solidFill>
                <a:latin typeface="Arial" panose="020B0604020202020204" pitchFamily="34" charset="0"/>
                <a:cs typeface="Arial" panose="020B0604020202020204" pitchFamily="34" charset="0"/>
              </a:rPr>
            </a:br>
            <a:r>
              <a:rPr lang="en-GB" sz="1600">
                <a:solidFill>
                  <a:schemeClr val="accent2"/>
                </a:solidFill>
                <a:latin typeface="Arial" panose="020B0604020202020204" pitchFamily="34" charset="0"/>
                <a:cs typeface="Arial" panose="020B0604020202020204" pitchFamily="34" charset="0"/>
              </a:rPr>
              <a:t>Chapter 8 is now Chapter 17</a:t>
            </a:r>
            <a:br>
              <a:rPr lang="en-GB" sz="1600">
                <a:solidFill>
                  <a:schemeClr val="accent2"/>
                </a:solidFill>
                <a:latin typeface="Arial" panose="020B0604020202020204" pitchFamily="34" charset="0"/>
                <a:cs typeface="Arial" panose="020B0604020202020204" pitchFamily="34" charset="0"/>
              </a:rPr>
            </a:br>
            <a:r>
              <a:rPr lang="en-GB" sz="1600">
                <a:solidFill>
                  <a:schemeClr val="accent2"/>
                </a:solidFill>
                <a:latin typeface="Arial" panose="020B0604020202020204" pitchFamily="34" charset="0"/>
                <a:cs typeface="Arial" panose="020B0604020202020204" pitchFamily="34" charset="0"/>
              </a:rPr>
              <a:t>Chapter 9 is now 7</a:t>
            </a:r>
            <a:br>
              <a:rPr lang="en-GB" sz="1600">
                <a:solidFill>
                  <a:schemeClr val="accent2"/>
                </a:solidFill>
                <a:latin typeface="Arial" panose="020B0604020202020204" pitchFamily="34" charset="0"/>
                <a:cs typeface="Arial" panose="020B0604020202020204" pitchFamily="34" charset="0"/>
              </a:rPr>
            </a:br>
            <a:r>
              <a:rPr lang="en-GB" sz="1600">
                <a:solidFill>
                  <a:schemeClr val="accent2"/>
                </a:solidFill>
                <a:latin typeface="Arial" panose="020B0604020202020204" pitchFamily="34" charset="0"/>
                <a:cs typeface="Arial" panose="020B0604020202020204" pitchFamily="34" charset="0"/>
              </a:rPr>
              <a:t>Chapter 12 is now 10</a:t>
            </a:r>
            <a:br>
              <a:rPr lang="en-GB" sz="1600">
                <a:solidFill>
                  <a:schemeClr val="accent2"/>
                </a:solidFill>
                <a:latin typeface="Arial" panose="020B0604020202020204" pitchFamily="34" charset="0"/>
                <a:cs typeface="Arial" panose="020B0604020202020204" pitchFamily="34" charset="0"/>
              </a:rPr>
            </a:br>
            <a:r>
              <a:rPr lang="en-GB" sz="1600">
                <a:solidFill>
                  <a:schemeClr val="accent2"/>
                </a:solidFill>
                <a:latin typeface="Arial" panose="020B0604020202020204" pitchFamily="34" charset="0"/>
                <a:cs typeface="Arial" panose="020B0604020202020204" pitchFamily="34" charset="0"/>
              </a:rPr>
              <a:t>Chapter 15 is now 14</a:t>
            </a:r>
            <a:br>
              <a:rPr lang="en-GB" sz="1600">
                <a:solidFill>
                  <a:schemeClr val="accent2"/>
                </a:solidFill>
                <a:latin typeface="Arial" panose="020B0604020202020204" pitchFamily="34" charset="0"/>
                <a:cs typeface="Arial" panose="020B0604020202020204" pitchFamily="34" charset="0"/>
              </a:rPr>
            </a:br>
            <a:r>
              <a:rPr lang="en-GB" sz="1600">
                <a:solidFill>
                  <a:schemeClr val="accent2"/>
                </a:solidFill>
                <a:latin typeface="Arial" panose="020B0604020202020204" pitchFamily="34" charset="0"/>
                <a:cs typeface="Arial" panose="020B0604020202020204" pitchFamily="34" charset="0"/>
              </a:rPr>
              <a:t>Chapter 16 is now 15</a:t>
            </a:r>
          </a:p>
          <a:p>
            <a:pPr>
              <a:spcBef>
                <a:spcPts val="600"/>
              </a:spcBef>
              <a:spcAft>
                <a:spcPts val="600"/>
              </a:spcAft>
            </a:pPr>
            <a:br>
              <a:rPr lang="en-GB" sz="1600">
                <a:solidFill>
                  <a:schemeClr val="accent2"/>
                </a:solidFill>
                <a:latin typeface="Arial" panose="020B0604020202020204" pitchFamily="34" charset="0"/>
                <a:cs typeface="Arial" panose="020B0604020202020204" pitchFamily="34" charset="0"/>
              </a:rPr>
            </a:br>
            <a:r>
              <a:rPr lang="en-GB" sz="1600">
                <a:solidFill>
                  <a:schemeClr val="accent2"/>
                </a:solidFill>
                <a:latin typeface="Arial" panose="020B0604020202020204" pitchFamily="34" charset="0"/>
                <a:cs typeface="Arial" panose="020B0604020202020204" pitchFamily="34" charset="0"/>
              </a:rPr>
              <a:t>Rename files in the subfolders, keeping in mind that some files may need a temporary placeholder name to avoid conflicts. Please give me the commands all in one block.</a:t>
            </a:r>
            <a:endParaRPr lang="en-US" sz="1600">
              <a:solidFill>
                <a:schemeClr val="accent2"/>
              </a:solidFill>
              <a:latin typeface="Arial" panose="020B0604020202020204" pitchFamily="34" charset="0"/>
              <a:cs typeface="Arial" panose="020B0604020202020204" pitchFamily="34" charset="0"/>
            </a:endParaRPr>
          </a:p>
        </p:txBody>
      </p:sp>
      <p:pic>
        <p:nvPicPr>
          <p:cNvPr id="3" name="Picture 2">
            <a:extLst>
              <a:ext uri="{FF2B5EF4-FFF2-40B4-BE49-F238E27FC236}">
                <a16:creationId xmlns:a16="http://schemas.microsoft.com/office/drawing/2014/main" id="{7C69065B-8AA1-4338-A538-A10CFF6BCF24}"/>
              </a:ext>
            </a:extLst>
          </p:cNvPr>
          <p:cNvPicPr>
            <a:picLocks noChangeAspect="1"/>
          </p:cNvPicPr>
          <p:nvPr/>
        </p:nvPicPr>
        <p:blipFill>
          <a:blip r:embed="rId3"/>
          <a:stretch>
            <a:fillRect/>
          </a:stretch>
        </p:blipFill>
        <p:spPr>
          <a:xfrm>
            <a:off x="509496" y="42776"/>
            <a:ext cx="761212" cy="1204237"/>
          </a:xfrm>
          <a:prstGeom prst="rect">
            <a:avLst/>
          </a:prstGeom>
        </p:spPr>
      </p:pic>
    </p:spTree>
    <p:extLst>
      <p:ext uri="{BB962C8B-B14F-4D97-AF65-F5344CB8AC3E}">
        <p14:creationId xmlns:p14="http://schemas.microsoft.com/office/powerpoint/2010/main" val="50575190"/>
      </p:ext>
    </p:extLst>
  </p:cSld>
  <p:clrMapOvr>
    <a:masterClrMapping/>
  </p:clrMapOvr>
  <p:transition spd="slow"/>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 263">
            <a:extLst>
              <a:ext uri="{FF2B5EF4-FFF2-40B4-BE49-F238E27FC236}">
                <a16:creationId xmlns:a16="http://schemas.microsoft.com/office/drawing/2014/main" id="{0DC40F54-74BB-4169-FF1C-ABD6EB9BDEA2}"/>
              </a:ext>
            </a:extLst>
          </p:cNvPr>
          <p:cNvSpPr/>
          <p:nvPr/>
        </p:nvSpPr>
        <p:spPr>
          <a:xfrm>
            <a:off x="2647" y="6456414"/>
            <a:ext cx="12433828" cy="548408"/>
          </a:xfrm>
          <a:prstGeom prst="rect">
            <a:avLst/>
          </a:prstGeom>
          <a:solidFill>
            <a:srgbClr val="10233D"/>
          </a:solidFill>
          <a:ln w="12700">
            <a:solidFill>
              <a:srgbClr val="65666B"/>
            </a:solidFill>
            <a:miter lim="400000"/>
          </a:ln>
        </p:spPr>
        <p:txBody>
          <a:bodyPr lIns="146304" tIns="146304" rIns="146304" bIns="146304" anchor="ctr"/>
          <a:lstStyle/>
          <a:p>
            <a:pPr algn="ctr" defTabSz="914400">
              <a:spcBef>
                <a:spcPts val="300"/>
              </a:spcBef>
              <a:defRPr sz="1300">
                <a:solidFill>
                  <a:srgbClr val="FFFFFF"/>
                </a:solidFill>
                <a:latin typeface="Segoe UI Light"/>
                <a:ea typeface="Segoe UI Light"/>
                <a:cs typeface="Segoe UI Light"/>
                <a:sym typeface="Segoe UI Light"/>
              </a:defRPr>
            </a:pPr>
            <a:r>
              <a:rPr lang="en-US">
                <a:latin typeface="Consolas" panose="020B0609020204030204" pitchFamily="49" charset="0"/>
              </a:rPr>
              <a:t>AI at Work</a:t>
            </a:r>
          </a:p>
        </p:txBody>
      </p:sp>
      <p:pic>
        <p:nvPicPr>
          <p:cNvPr id="4" name="Picture 3">
            <a:extLst>
              <a:ext uri="{FF2B5EF4-FFF2-40B4-BE49-F238E27FC236}">
                <a16:creationId xmlns:a16="http://schemas.microsoft.com/office/drawing/2014/main" id="{5DB46EB6-A351-FE65-980F-04F8B6ED650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82323" y="1575473"/>
            <a:ext cx="3429000" cy="4295775"/>
          </a:xfrm>
          <a:prstGeom prst="rect">
            <a:avLst/>
          </a:prstGeom>
          <a:noFill/>
          <a:extLst>
            <a:ext uri="{909E8E84-426E-40DD-AFC4-6F175D3DCCD1}">
              <a14:hiddenFill xmlns:a14="http://schemas.microsoft.com/office/drawing/2010/main">
                <a:solidFill>
                  <a:srgbClr val="FFFFFF"/>
                </a:solidFill>
              </a14:hiddenFill>
            </a:ext>
          </a:extLst>
        </p:spPr>
      </p:pic>
      <p:sp>
        <p:nvSpPr>
          <p:cNvPr id="13" name="Shape 440">
            <a:extLst>
              <a:ext uri="{FF2B5EF4-FFF2-40B4-BE49-F238E27FC236}">
                <a16:creationId xmlns:a16="http://schemas.microsoft.com/office/drawing/2014/main" id="{1EA09601-986D-EF89-CA17-E37093AC7CA3}"/>
              </a:ext>
            </a:extLst>
          </p:cNvPr>
          <p:cNvSpPr txBox="1">
            <a:spLocks/>
          </p:cNvSpPr>
          <p:nvPr/>
        </p:nvSpPr>
        <p:spPr>
          <a:xfrm>
            <a:off x="266249" y="265404"/>
            <a:ext cx="11883829" cy="946145"/>
          </a:xfrm>
          <a:prstGeom prst="rect">
            <a:avLst/>
          </a:prstGeom>
          <a:ln w="12700">
            <a:miter lim="400000"/>
          </a:ln>
          <a:extLst>
            <a:ext uri="{C572A759-6A51-4108-AA02-DFA0A04FC94B}">
              <ma14:wrappingTextBoxFlag xmlns:ma14="http://schemas.microsoft.com/office/mac/drawingml/2011/main" xmlns="" val="1"/>
            </a:ext>
          </a:extLst>
        </p:spPr>
        <p:txBody>
          <a:bodyPr lIns="0" tIns="0" rIns="0" bIns="0" anchor="t">
            <a:normAutofit/>
          </a:bodyPr>
          <a:lstStyle>
            <a:lvl1pPr marL="0" marR="0" indent="0" algn="l" defTabSz="932563" rtl="0" latinLnBrk="0">
              <a:lnSpc>
                <a:spcPct val="90000"/>
              </a:lnSpc>
              <a:spcBef>
                <a:spcPts val="0"/>
              </a:spcBef>
              <a:spcAft>
                <a:spcPts val="0"/>
              </a:spcAft>
              <a:buClrTx/>
              <a:buSzTx/>
              <a:buFontTx/>
              <a:buNone/>
              <a:tabLst/>
              <a:defRPr sz="4800" b="0" i="0" u="none" strike="noStrike" cap="none" spc="-200" baseline="0">
                <a:ln>
                  <a:noFill/>
                </a:ln>
                <a:solidFill>
                  <a:schemeClr val="accent5"/>
                </a:solidFill>
                <a:uFillTx/>
                <a:latin typeface="Segoe UI Light"/>
                <a:ea typeface="Segoe UI Light"/>
                <a:cs typeface="Segoe UI Light"/>
                <a:sym typeface="Segoe UI Light"/>
              </a:defRPr>
            </a:lvl1pPr>
            <a:lvl2pPr marL="0" marR="0" indent="0" algn="l" defTabSz="931316" rtl="0" latinLnBrk="0">
              <a:lnSpc>
                <a:spcPct val="90000"/>
              </a:lnSpc>
              <a:spcBef>
                <a:spcPts val="0"/>
              </a:spcBef>
              <a:spcAft>
                <a:spcPts val="0"/>
              </a:spcAft>
              <a:buClrTx/>
              <a:buSzTx/>
              <a:buFontTx/>
              <a:buNone/>
              <a:tabLst/>
              <a:defRPr sz="4400" b="0" i="0" u="none" strike="noStrike" cap="none" spc="0" baseline="0">
                <a:ln>
                  <a:noFill/>
                </a:ln>
                <a:solidFill>
                  <a:srgbClr val="000000"/>
                </a:solidFill>
                <a:uFillTx/>
                <a:latin typeface="Calibri"/>
                <a:ea typeface="Calibri"/>
                <a:cs typeface="Calibri"/>
                <a:sym typeface="Calibri"/>
              </a:defRPr>
            </a:lvl2pPr>
            <a:lvl3pPr marL="0" marR="0" indent="0" algn="l" defTabSz="931316" rtl="0" latinLnBrk="0">
              <a:lnSpc>
                <a:spcPct val="90000"/>
              </a:lnSpc>
              <a:spcBef>
                <a:spcPts val="0"/>
              </a:spcBef>
              <a:spcAft>
                <a:spcPts val="0"/>
              </a:spcAft>
              <a:buClrTx/>
              <a:buSzTx/>
              <a:buFontTx/>
              <a:buNone/>
              <a:tabLst/>
              <a:defRPr sz="4400" b="0" i="0" u="none" strike="noStrike" cap="none" spc="0" baseline="0">
                <a:ln>
                  <a:noFill/>
                </a:ln>
                <a:solidFill>
                  <a:srgbClr val="000000"/>
                </a:solidFill>
                <a:uFillTx/>
                <a:latin typeface="Calibri"/>
                <a:ea typeface="Calibri"/>
                <a:cs typeface="Calibri"/>
                <a:sym typeface="Calibri"/>
              </a:defRPr>
            </a:lvl3pPr>
            <a:lvl4pPr marL="0" marR="0" indent="0" algn="l" defTabSz="931316" rtl="0" latinLnBrk="0">
              <a:lnSpc>
                <a:spcPct val="90000"/>
              </a:lnSpc>
              <a:spcBef>
                <a:spcPts val="0"/>
              </a:spcBef>
              <a:spcAft>
                <a:spcPts val="0"/>
              </a:spcAft>
              <a:buClrTx/>
              <a:buSzTx/>
              <a:buFontTx/>
              <a:buNone/>
              <a:tabLst/>
              <a:defRPr sz="4400" b="0" i="0" u="none" strike="noStrike" cap="none" spc="0" baseline="0">
                <a:ln>
                  <a:noFill/>
                </a:ln>
                <a:solidFill>
                  <a:srgbClr val="000000"/>
                </a:solidFill>
                <a:uFillTx/>
                <a:latin typeface="Calibri"/>
                <a:ea typeface="Calibri"/>
                <a:cs typeface="Calibri"/>
                <a:sym typeface="Calibri"/>
              </a:defRPr>
            </a:lvl4pPr>
            <a:lvl5pPr marL="0" marR="0" indent="0" algn="l" defTabSz="931316" rtl="0" latinLnBrk="0">
              <a:lnSpc>
                <a:spcPct val="90000"/>
              </a:lnSpc>
              <a:spcBef>
                <a:spcPts val="0"/>
              </a:spcBef>
              <a:spcAft>
                <a:spcPts val="0"/>
              </a:spcAft>
              <a:buClrTx/>
              <a:buSzTx/>
              <a:buFontTx/>
              <a:buNone/>
              <a:tabLst/>
              <a:defRPr sz="4400" b="0" i="0" u="none" strike="noStrike" cap="none" spc="0" baseline="0">
                <a:ln>
                  <a:noFill/>
                </a:ln>
                <a:solidFill>
                  <a:srgbClr val="000000"/>
                </a:solidFill>
                <a:uFillTx/>
                <a:latin typeface="Calibri"/>
                <a:ea typeface="Calibri"/>
                <a:cs typeface="Calibri"/>
                <a:sym typeface="Calibri"/>
              </a:defRPr>
            </a:lvl5pPr>
            <a:lvl6pPr marL="0" marR="0" indent="0" algn="l" defTabSz="931316" rtl="0" latinLnBrk="0">
              <a:lnSpc>
                <a:spcPct val="90000"/>
              </a:lnSpc>
              <a:spcBef>
                <a:spcPts val="0"/>
              </a:spcBef>
              <a:spcAft>
                <a:spcPts val="0"/>
              </a:spcAft>
              <a:buClrTx/>
              <a:buSzTx/>
              <a:buFontTx/>
              <a:buNone/>
              <a:tabLst/>
              <a:defRPr sz="4400" b="0" i="0" u="none" strike="noStrike" cap="none" spc="0" baseline="0">
                <a:ln>
                  <a:noFill/>
                </a:ln>
                <a:solidFill>
                  <a:srgbClr val="000000"/>
                </a:solidFill>
                <a:uFillTx/>
                <a:latin typeface="Calibri"/>
                <a:ea typeface="Calibri"/>
                <a:cs typeface="Calibri"/>
                <a:sym typeface="Calibri"/>
              </a:defRPr>
            </a:lvl6pPr>
            <a:lvl7pPr marL="0" marR="0" indent="0" algn="l" defTabSz="931316" rtl="0" latinLnBrk="0">
              <a:lnSpc>
                <a:spcPct val="90000"/>
              </a:lnSpc>
              <a:spcBef>
                <a:spcPts val="0"/>
              </a:spcBef>
              <a:spcAft>
                <a:spcPts val="0"/>
              </a:spcAft>
              <a:buClrTx/>
              <a:buSzTx/>
              <a:buFontTx/>
              <a:buNone/>
              <a:tabLst/>
              <a:defRPr sz="4400" b="0" i="0" u="none" strike="noStrike" cap="none" spc="0" baseline="0">
                <a:ln>
                  <a:noFill/>
                </a:ln>
                <a:solidFill>
                  <a:srgbClr val="000000"/>
                </a:solidFill>
                <a:uFillTx/>
                <a:latin typeface="Calibri"/>
                <a:ea typeface="Calibri"/>
                <a:cs typeface="Calibri"/>
                <a:sym typeface="Calibri"/>
              </a:defRPr>
            </a:lvl7pPr>
            <a:lvl8pPr marL="0" marR="0" indent="0" algn="l" defTabSz="931316" rtl="0" latinLnBrk="0">
              <a:lnSpc>
                <a:spcPct val="90000"/>
              </a:lnSpc>
              <a:spcBef>
                <a:spcPts val="0"/>
              </a:spcBef>
              <a:spcAft>
                <a:spcPts val="0"/>
              </a:spcAft>
              <a:buClrTx/>
              <a:buSzTx/>
              <a:buFontTx/>
              <a:buNone/>
              <a:tabLst/>
              <a:defRPr sz="4400" b="0" i="0" u="none" strike="noStrike" cap="none" spc="0" baseline="0">
                <a:ln>
                  <a:noFill/>
                </a:ln>
                <a:solidFill>
                  <a:srgbClr val="000000"/>
                </a:solidFill>
                <a:uFillTx/>
                <a:latin typeface="Calibri"/>
                <a:ea typeface="Calibri"/>
                <a:cs typeface="Calibri"/>
                <a:sym typeface="Calibri"/>
              </a:defRPr>
            </a:lvl8pPr>
            <a:lvl9pPr marL="0" marR="0" indent="0" algn="l" defTabSz="931316" rtl="0" latinLnBrk="0">
              <a:lnSpc>
                <a:spcPct val="90000"/>
              </a:lnSpc>
              <a:spcBef>
                <a:spcPts val="0"/>
              </a:spcBef>
              <a:spcAft>
                <a:spcPts val="0"/>
              </a:spcAft>
              <a:buClrTx/>
              <a:buSzTx/>
              <a:buFontTx/>
              <a:buNone/>
              <a:tabLst/>
              <a:defRPr sz="4400" b="0" i="0" u="none" strike="noStrike" cap="none" spc="0" baseline="0">
                <a:ln>
                  <a:noFill/>
                </a:ln>
                <a:solidFill>
                  <a:srgbClr val="000000"/>
                </a:solidFill>
                <a:uFillTx/>
                <a:latin typeface="Calibri"/>
                <a:ea typeface="Calibri"/>
                <a:cs typeface="Calibri"/>
                <a:sym typeface="Calibri"/>
              </a:defRPr>
            </a:lvl9pPr>
          </a:lstStyle>
          <a:p>
            <a:pPr hangingPunct="1"/>
            <a:r>
              <a:rPr lang="en-US">
                <a:solidFill>
                  <a:srgbClr val="10233D"/>
                </a:solidFill>
                <a:latin typeface="Segoe UI Semibold" panose="020B0702040204020203" pitchFamily="34" charset="0"/>
                <a:cs typeface="Segoe UI Semibold" panose="020B0702040204020203" pitchFamily="34" charset="0"/>
              </a:rPr>
              <a:t>       </a:t>
            </a:r>
            <a:r>
              <a:rPr lang="en-US" err="1">
                <a:solidFill>
                  <a:srgbClr val="10233D"/>
                </a:solidFill>
                <a:latin typeface="Segoe UI Semibold" panose="020B0702040204020203" pitchFamily="34" charset="0"/>
                <a:cs typeface="Segoe UI Semibold" panose="020B0702040204020203" pitchFamily="34" charset="0"/>
              </a:rPr>
              <a:t>anning</a:t>
            </a:r>
            <a:r>
              <a:rPr lang="en-US">
                <a:solidFill>
                  <a:srgbClr val="10233D"/>
                </a:solidFill>
                <a:latin typeface="Segoe UI Semibold" panose="020B0702040204020203" pitchFamily="34" charset="0"/>
                <a:cs typeface="Segoe UI Semibold" panose="020B0702040204020203" pitchFamily="34" charset="0"/>
              </a:rPr>
              <a:t> author</a:t>
            </a:r>
          </a:p>
        </p:txBody>
      </p:sp>
      <p:pic>
        <p:nvPicPr>
          <p:cNvPr id="15" name="Picture 14">
            <a:extLst>
              <a:ext uri="{FF2B5EF4-FFF2-40B4-BE49-F238E27FC236}">
                <a16:creationId xmlns:a16="http://schemas.microsoft.com/office/drawing/2014/main" id="{2B1E6FEB-B6D4-9E61-7CE2-DE098D6DD104}"/>
              </a:ext>
            </a:extLst>
          </p:cNvPr>
          <p:cNvPicPr>
            <a:picLocks noChangeAspect="1"/>
          </p:cNvPicPr>
          <p:nvPr/>
        </p:nvPicPr>
        <p:blipFill>
          <a:blip r:embed="rId4"/>
          <a:stretch>
            <a:fillRect/>
          </a:stretch>
        </p:blipFill>
        <p:spPr>
          <a:xfrm>
            <a:off x="191340" y="199144"/>
            <a:ext cx="1081590" cy="791163"/>
          </a:xfrm>
          <a:prstGeom prst="rect">
            <a:avLst/>
          </a:prstGeom>
        </p:spPr>
      </p:pic>
      <p:pic>
        <p:nvPicPr>
          <p:cNvPr id="6146" name="Picture 2">
            <a:extLst>
              <a:ext uri="{FF2B5EF4-FFF2-40B4-BE49-F238E27FC236}">
                <a16:creationId xmlns:a16="http://schemas.microsoft.com/office/drawing/2014/main" id="{C9078BA7-4713-6220-C077-A7E5A5A64143}"/>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5484531" y="1575472"/>
            <a:ext cx="3429000" cy="4295775"/>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E76E2CCA-E226-FE34-FDE7-B354DA050D7C}"/>
              </a:ext>
            </a:extLst>
          </p:cNvPr>
          <p:cNvSpPr txBox="1"/>
          <p:nvPr/>
        </p:nvSpPr>
        <p:spPr>
          <a:xfrm>
            <a:off x="8913531" y="3187650"/>
            <a:ext cx="3519769" cy="954107"/>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pPr algn="ctr"/>
            <a:r>
              <a:rPr lang="en-US" sz="2800"/>
              <a:t>45% off</a:t>
            </a:r>
          </a:p>
          <a:p>
            <a:pPr algn="ctr"/>
            <a:r>
              <a:rPr lang="en-US" sz="2800" b="1"/>
              <a:t>lemaire3pseu</a:t>
            </a:r>
          </a:p>
        </p:txBody>
      </p:sp>
    </p:spTree>
    <p:extLst>
      <p:ext uri="{BB962C8B-B14F-4D97-AF65-F5344CB8AC3E}">
        <p14:creationId xmlns:p14="http://schemas.microsoft.com/office/powerpoint/2010/main" val="2656091939"/>
      </p:ext>
    </p:extLst>
  </p:cSld>
  <p:clrMapOvr>
    <a:masterClrMapping/>
  </p:clrMapOvr>
  <p:transition spd="slow"/>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4" name="Shape 454"/>
          <p:cNvSpPr/>
          <p:nvPr/>
        </p:nvSpPr>
        <p:spPr>
          <a:xfrm>
            <a:off x="266249" y="265404"/>
            <a:ext cx="11883829" cy="1654809"/>
          </a:xfrm>
          <a:prstGeom prst="rect">
            <a:avLst/>
          </a:prstGeom>
          <a:ln w="12700">
            <a:miter lim="400000"/>
          </a:ln>
          <a:extLst>
            <a:ext uri="{C572A759-6A51-4108-AA02-DFA0A04FC94B}">
              <ma14:wrappingTextBoxFlag xmlns:ma14="http://schemas.microsoft.com/office/mac/drawingml/2011/main" xmlns="" val="1"/>
            </a:ext>
          </a:extLst>
        </p:spPr>
        <p:txBody>
          <a:bodyPr lIns="91438" tIns="91438" rIns="91438" bIns="91438">
            <a:spAutoFit/>
          </a:bodyPr>
          <a:lstStyle>
            <a:lvl1pPr defTabSz="932563">
              <a:lnSpc>
                <a:spcPct val="90000"/>
              </a:lnSpc>
              <a:defRPr sz="5100" spc="-102">
                <a:solidFill>
                  <a:schemeClr val="accent1"/>
                </a:solidFill>
                <a:latin typeface="Segoe UI Light"/>
                <a:ea typeface="Segoe UI Light"/>
                <a:cs typeface="Segoe UI Light"/>
                <a:sym typeface="Segoe UI Light"/>
              </a:defRPr>
            </a:lvl1pPr>
          </a:lstStyle>
          <a:p>
            <a:br/>
            <a:endParaRPr/>
          </a:p>
        </p:txBody>
      </p:sp>
      <p:sp>
        <p:nvSpPr>
          <p:cNvPr id="7" name="Shape 440">
            <a:extLst>
              <a:ext uri="{FF2B5EF4-FFF2-40B4-BE49-F238E27FC236}">
                <a16:creationId xmlns:a16="http://schemas.microsoft.com/office/drawing/2014/main" id="{C4F346A2-7352-87F6-0411-4A08358B6E92}"/>
              </a:ext>
            </a:extLst>
          </p:cNvPr>
          <p:cNvSpPr txBox="1">
            <a:spLocks/>
          </p:cNvSpPr>
          <p:nvPr/>
        </p:nvSpPr>
        <p:spPr>
          <a:xfrm>
            <a:off x="266249" y="265404"/>
            <a:ext cx="11883829" cy="946145"/>
          </a:xfrm>
          <a:prstGeom prst="rect">
            <a:avLst/>
          </a:prstGeom>
          <a:ln w="12700">
            <a:miter lim="400000"/>
          </a:ln>
          <a:extLst>
            <a:ext uri="{C572A759-6A51-4108-AA02-DFA0A04FC94B}">
              <ma14:wrappingTextBoxFlag xmlns:ma14="http://schemas.microsoft.com/office/mac/drawingml/2011/main" xmlns="" val="1"/>
            </a:ext>
          </a:extLst>
        </p:spPr>
        <p:txBody>
          <a:bodyPr lIns="0" tIns="0" rIns="0" bIns="0" anchor="t">
            <a:normAutofit/>
          </a:bodyPr>
          <a:lstStyle>
            <a:lvl1pPr marL="0" marR="0" indent="0" algn="l" defTabSz="932563" rtl="0" latinLnBrk="0">
              <a:lnSpc>
                <a:spcPct val="90000"/>
              </a:lnSpc>
              <a:spcBef>
                <a:spcPts val="0"/>
              </a:spcBef>
              <a:spcAft>
                <a:spcPts val="0"/>
              </a:spcAft>
              <a:buClrTx/>
              <a:buSzTx/>
              <a:buFontTx/>
              <a:buNone/>
              <a:tabLst/>
              <a:defRPr sz="4800" b="0" i="0" u="none" strike="noStrike" cap="none" spc="-200" baseline="0">
                <a:ln>
                  <a:noFill/>
                </a:ln>
                <a:solidFill>
                  <a:schemeClr val="accent5"/>
                </a:solidFill>
                <a:uFillTx/>
                <a:latin typeface="Segoe UI Light"/>
                <a:ea typeface="Segoe UI Light"/>
                <a:cs typeface="Segoe UI Light"/>
                <a:sym typeface="Segoe UI Light"/>
              </a:defRPr>
            </a:lvl1pPr>
            <a:lvl2pPr marL="0" marR="0" indent="0" algn="l" defTabSz="931316" rtl="0" latinLnBrk="0">
              <a:lnSpc>
                <a:spcPct val="90000"/>
              </a:lnSpc>
              <a:spcBef>
                <a:spcPts val="0"/>
              </a:spcBef>
              <a:spcAft>
                <a:spcPts val="0"/>
              </a:spcAft>
              <a:buClrTx/>
              <a:buSzTx/>
              <a:buFontTx/>
              <a:buNone/>
              <a:tabLst/>
              <a:defRPr sz="4400" b="0" i="0" u="none" strike="noStrike" cap="none" spc="0" baseline="0">
                <a:ln>
                  <a:noFill/>
                </a:ln>
                <a:solidFill>
                  <a:srgbClr val="000000"/>
                </a:solidFill>
                <a:uFillTx/>
                <a:latin typeface="Calibri"/>
                <a:ea typeface="Calibri"/>
                <a:cs typeface="Calibri"/>
                <a:sym typeface="Calibri"/>
              </a:defRPr>
            </a:lvl2pPr>
            <a:lvl3pPr marL="0" marR="0" indent="0" algn="l" defTabSz="931316" rtl="0" latinLnBrk="0">
              <a:lnSpc>
                <a:spcPct val="90000"/>
              </a:lnSpc>
              <a:spcBef>
                <a:spcPts val="0"/>
              </a:spcBef>
              <a:spcAft>
                <a:spcPts val="0"/>
              </a:spcAft>
              <a:buClrTx/>
              <a:buSzTx/>
              <a:buFontTx/>
              <a:buNone/>
              <a:tabLst/>
              <a:defRPr sz="4400" b="0" i="0" u="none" strike="noStrike" cap="none" spc="0" baseline="0">
                <a:ln>
                  <a:noFill/>
                </a:ln>
                <a:solidFill>
                  <a:srgbClr val="000000"/>
                </a:solidFill>
                <a:uFillTx/>
                <a:latin typeface="Calibri"/>
                <a:ea typeface="Calibri"/>
                <a:cs typeface="Calibri"/>
                <a:sym typeface="Calibri"/>
              </a:defRPr>
            </a:lvl3pPr>
            <a:lvl4pPr marL="0" marR="0" indent="0" algn="l" defTabSz="931316" rtl="0" latinLnBrk="0">
              <a:lnSpc>
                <a:spcPct val="90000"/>
              </a:lnSpc>
              <a:spcBef>
                <a:spcPts val="0"/>
              </a:spcBef>
              <a:spcAft>
                <a:spcPts val="0"/>
              </a:spcAft>
              <a:buClrTx/>
              <a:buSzTx/>
              <a:buFontTx/>
              <a:buNone/>
              <a:tabLst/>
              <a:defRPr sz="4400" b="0" i="0" u="none" strike="noStrike" cap="none" spc="0" baseline="0">
                <a:ln>
                  <a:noFill/>
                </a:ln>
                <a:solidFill>
                  <a:srgbClr val="000000"/>
                </a:solidFill>
                <a:uFillTx/>
                <a:latin typeface="Calibri"/>
                <a:ea typeface="Calibri"/>
                <a:cs typeface="Calibri"/>
                <a:sym typeface="Calibri"/>
              </a:defRPr>
            </a:lvl4pPr>
            <a:lvl5pPr marL="0" marR="0" indent="0" algn="l" defTabSz="931316" rtl="0" latinLnBrk="0">
              <a:lnSpc>
                <a:spcPct val="90000"/>
              </a:lnSpc>
              <a:spcBef>
                <a:spcPts val="0"/>
              </a:spcBef>
              <a:spcAft>
                <a:spcPts val="0"/>
              </a:spcAft>
              <a:buClrTx/>
              <a:buSzTx/>
              <a:buFontTx/>
              <a:buNone/>
              <a:tabLst/>
              <a:defRPr sz="4400" b="0" i="0" u="none" strike="noStrike" cap="none" spc="0" baseline="0">
                <a:ln>
                  <a:noFill/>
                </a:ln>
                <a:solidFill>
                  <a:srgbClr val="000000"/>
                </a:solidFill>
                <a:uFillTx/>
                <a:latin typeface="Calibri"/>
                <a:ea typeface="Calibri"/>
                <a:cs typeface="Calibri"/>
                <a:sym typeface="Calibri"/>
              </a:defRPr>
            </a:lvl5pPr>
            <a:lvl6pPr marL="0" marR="0" indent="0" algn="l" defTabSz="931316" rtl="0" latinLnBrk="0">
              <a:lnSpc>
                <a:spcPct val="90000"/>
              </a:lnSpc>
              <a:spcBef>
                <a:spcPts val="0"/>
              </a:spcBef>
              <a:spcAft>
                <a:spcPts val="0"/>
              </a:spcAft>
              <a:buClrTx/>
              <a:buSzTx/>
              <a:buFontTx/>
              <a:buNone/>
              <a:tabLst/>
              <a:defRPr sz="4400" b="0" i="0" u="none" strike="noStrike" cap="none" spc="0" baseline="0">
                <a:ln>
                  <a:noFill/>
                </a:ln>
                <a:solidFill>
                  <a:srgbClr val="000000"/>
                </a:solidFill>
                <a:uFillTx/>
                <a:latin typeface="Calibri"/>
                <a:ea typeface="Calibri"/>
                <a:cs typeface="Calibri"/>
                <a:sym typeface="Calibri"/>
              </a:defRPr>
            </a:lvl6pPr>
            <a:lvl7pPr marL="0" marR="0" indent="0" algn="l" defTabSz="931316" rtl="0" latinLnBrk="0">
              <a:lnSpc>
                <a:spcPct val="90000"/>
              </a:lnSpc>
              <a:spcBef>
                <a:spcPts val="0"/>
              </a:spcBef>
              <a:spcAft>
                <a:spcPts val="0"/>
              </a:spcAft>
              <a:buClrTx/>
              <a:buSzTx/>
              <a:buFontTx/>
              <a:buNone/>
              <a:tabLst/>
              <a:defRPr sz="4400" b="0" i="0" u="none" strike="noStrike" cap="none" spc="0" baseline="0">
                <a:ln>
                  <a:noFill/>
                </a:ln>
                <a:solidFill>
                  <a:srgbClr val="000000"/>
                </a:solidFill>
                <a:uFillTx/>
                <a:latin typeface="Calibri"/>
                <a:ea typeface="Calibri"/>
                <a:cs typeface="Calibri"/>
                <a:sym typeface="Calibri"/>
              </a:defRPr>
            </a:lvl7pPr>
            <a:lvl8pPr marL="0" marR="0" indent="0" algn="l" defTabSz="931316" rtl="0" latinLnBrk="0">
              <a:lnSpc>
                <a:spcPct val="90000"/>
              </a:lnSpc>
              <a:spcBef>
                <a:spcPts val="0"/>
              </a:spcBef>
              <a:spcAft>
                <a:spcPts val="0"/>
              </a:spcAft>
              <a:buClrTx/>
              <a:buSzTx/>
              <a:buFontTx/>
              <a:buNone/>
              <a:tabLst/>
              <a:defRPr sz="4400" b="0" i="0" u="none" strike="noStrike" cap="none" spc="0" baseline="0">
                <a:ln>
                  <a:noFill/>
                </a:ln>
                <a:solidFill>
                  <a:srgbClr val="000000"/>
                </a:solidFill>
                <a:uFillTx/>
                <a:latin typeface="Calibri"/>
                <a:ea typeface="Calibri"/>
                <a:cs typeface="Calibri"/>
                <a:sym typeface="Calibri"/>
              </a:defRPr>
            </a:lvl8pPr>
            <a:lvl9pPr marL="0" marR="0" indent="0" algn="l" defTabSz="931316" rtl="0" latinLnBrk="0">
              <a:lnSpc>
                <a:spcPct val="90000"/>
              </a:lnSpc>
              <a:spcBef>
                <a:spcPts val="0"/>
              </a:spcBef>
              <a:spcAft>
                <a:spcPts val="0"/>
              </a:spcAft>
              <a:buClrTx/>
              <a:buSzTx/>
              <a:buFontTx/>
              <a:buNone/>
              <a:tabLst/>
              <a:defRPr sz="4400" b="0" i="0" u="none" strike="noStrike" cap="none" spc="0" baseline="0">
                <a:ln>
                  <a:noFill/>
                </a:ln>
                <a:solidFill>
                  <a:srgbClr val="000000"/>
                </a:solidFill>
                <a:uFillTx/>
                <a:latin typeface="Calibri"/>
                <a:ea typeface="Calibri"/>
                <a:cs typeface="Calibri"/>
                <a:sym typeface="Calibri"/>
              </a:defRPr>
            </a:lvl9pPr>
          </a:lstStyle>
          <a:p>
            <a:pPr hangingPunct="1"/>
            <a:r>
              <a:rPr lang="en-US"/>
              <a:t>          </a:t>
            </a:r>
            <a:r>
              <a:rPr lang="en-GB">
                <a:solidFill>
                  <a:srgbClr val="10233D"/>
                </a:solidFill>
                <a:latin typeface="Segoe UI Semibold" panose="020B0702040204020203" pitchFamily="34" charset="0"/>
                <a:cs typeface="Segoe UI Semibold" panose="020B0702040204020203" pitchFamily="34" charset="0"/>
              </a:rPr>
              <a:t>AI-Integration &amp; Development</a:t>
            </a:r>
          </a:p>
        </p:txBody>
      </p:sp>
      <p:pic>
        <p:nvPicPr>
          <p:cNvPr id="3" name="Picture 2">
            <a:extLst>
              <a:ext uri="{FF2B5EF4-FFF2-40B4-BE49-F238E27FC236}">
                <a16:creationId xmlns:a16="http://schemas.microsoft.com/office/drawing/2014/main" id="{B7BD0585-0103-3E0F-DF86-13F6AFF13ACA}"/>
              </a:ext>
            </a:extLst>
          </p:cNvPr>
          <p:cNvPicPr>
            <a:picLocks noChangeAspect="1"/>
          </p:cNvPicPr>
          <p:nvPr/>
        </p:nvPicPr>
        <p:blipFill>
          <a:blip r:embed="rId3"/>
          <a:stretch>
            <a:fillRect/>
          </a:stretch>
        </p:blipFill>
        <p:spPr>
          <a:xfrm>
            <a:off x="509496" y="42776"/>
            <a:ext cx="761212" cy="1204237"/>
          </a:xfrm>
          <a:prstGeom prst="rect">
            <a:avLst/>
          </a:prstGeom>
        </p:spPr>
      </p:pic>
      <p:pic>
        <p:nvPicPr>
          <p:cNvPr id="1026" name="Picture 2">
            <a:extLst>
              <a:ext uri="{FF2B5EF4-FFF2-40B4-BE49-F238E27FC236}">
                <a16:creationId xmlns:a16="http://schemas.microsoft.com/office/drawing/2014/main" id="{792E1DC9-47D9-2440-3EE6-C508CF805F64}"/>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0" y="1224562"/>
            <a:ext cx="12433300" cy="57435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909401080"/>
      </p:ext>
    </p:extLst>
  </p:cSld>
  <p:clrMapOvr>
    <a:masterClrMapping/>
  </p:clrMapOvr>
  <p:transition spd="slow"/>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4" name="Shape 454"/>
          <p:cNvSpPr/>
          <p:nvPr/>
        </p:nvSpPr>
        <p:spPr>
          <a:xfrm>
            <a:off x="266249" y="265404"/>
            <a:ext cx="11883829" cy="1654809"/>
          </a:xfrm>
          <a:prstGeom prst="rect">
            <a:avLst/>
          </a:prstGeom>
          <a:ln w="12700">
            <a:miter lim="400000"/>
          </a:ln>
          <a:extLst>
            <a:ext uri="{C572A759-6A51-4108-AA02-DFA0A04FC94B}">
              <ma14:wrappingTextBoxFlag xmlns:ma14="http://schemas.microsoft.com/office/mac/drawingml/2011/main" xmlns="" val="1"/>
            </a:ext>
          </a:extLst>
        </p:spPr>
        <p:txBody>
          <a:bodyPr lIns="91438" tIns="91438" rIns="91438" bIns="91438">
            <a:spAutoFit/>
          </a:bodyPr>
          <a:lstStyle>
            <a:lvl1pPr defTabSz="932563">
              <a:lnSpc>
                <a:spcPct val="90000"/>
              </a:lnSpc>
              <a:defRPr sz="5100" spc="-102">
                <a:solidFill>
                  <a:schemeClr val="accent1"/>
                </a:solidFill>
                <a:latin typeface="Segoe UI Light"/>
                <a:ea typeface="Segoe UI Light"/>
                <a:cs typeface="Segoe UI Light"/>
                <a:sym typeface="Segoe UI Light"/>
              </a:defRPr>
            </a:lvl1pPr>
          </a:lstStyle>
          <a:p>
            <a:br/>
            <a:endParaRPr/>
          </a:p>
        </p:txBody>
      </p:sp>
      <p:sp>
        <p:nvSpPr>
          <p:cNvPr id="7" name="Shape 440">
            <a:extLst>
              <a:ext uri="{FF2B5EF4-FFF2-40B4-BE49-F238E27FC236}">
                <a16:creationId xmlns:a16="http://schemas.microsoft.com/office/drawing/2014/main" id="{C4F346A2-7352-87F6-0411-4A08358B6E92}"/>
              </a:ext>
            </a:extLst>
          </p:cNvPr>
          <p:cNvSpPr txBox="1">
            <a:spLocks/>
          </p:cNvSpPr>
          <p:nvPr/>
        </p:nvSpPr>
        <p:spPr>
          <a:xfrm>
            <a:off x="266249" y="265404"/>
            <a:ext cx="11883829" cy="946145"/>
          </a:xfrm>
          <a:prstGeom prst="rect">
            <a:avLst/>
          </a:prstGeom>
          <a:ln w="12700">
            <a:miter lim="400000"/>
          </a:ln>
          <a:extLst>
            <a:ext uri="{C572A759-6A51-4108-AA02-DFA0A04FC94B}">
              <ma14:wrappingTextBoxFlag xmlns:ma14="http://schemas.microsoft.com/office/mac/drawingml/2011/main" xmlns="" val="1"/>
            </a:ext>
          </a:extLst>
        </p:spPr>
        <p:txBody>
          <a:bodyPr lIns="0" tIns="0" rIns="0" bIns="0" anchor="t">
            <a:normAutofit/>
          </a:bodyPr>
          <a:lstStyle>
            <a:lvl1pPr marL="0" marR="0" indent="0" algn="l" defTabSz="932563" rtl="0" latinLnBrk="0">
              <a:lnSpc>
                <a:spcPct val="90000"/>
              </a:lnSpc>
              <a:spcBef>
                <a:spcPts val="0"/>
              </a:spcBef>
              <a:spcAft>
                <a:spcPts val="0"/>
              </a:spcAft>
              <a:buClrTx/>
              <a:buSzTx/>
              <a:buFontTx/>
              <a:buNone/>
              <a:tabLst/>
              <a:defRPr sz="4800" b="0" i="0" u="none" strike="noStrike" cap="none" spc="-200" baseline="0">
                <a:ln>
                  <a:noFill/>
                </a:ln>
                <a:solidFill>
                  <a:schemeClr val="accent5"/>
                </a:solidFill>
                <a:uFillTx/>
                <a:latin typeface="Segoe UI Light"/>
                <a:ea typeface="Segoe UI Light"/>
                <a:cs typeface="Segoe UI Light"/>
                <a:sym typeface="Segoe UI Light"/>
              </a:defRPr>
            </a:lvl1pPr>
            <a:lvl2pPr marL="0" marR="0" indent="0" algn="l" defTabSz="931316" rtl="0" latinLnBrk="0">
              <a:lnSpc>
                <a:spcPct val="90000"/>
              </a:lnSpc>
              <a:spcBef>
                <a:spcPts val="0"/>
              </a:spcBef>
              <a:spcAft>
                <a:spcPts val="0"/>
              </a:spcAft>
              <a:buClrTx/>
              <a:buSzTx/>
              <a:buFontTx/>
              <a:buNone/>
              <a:tabLst/>
              <a:defRPr sz="4400" b="0" i="0" u="none" strike="noStrike" cap="none" spc="0" baseline="0">
                <a:ln>
                  <a:noFill/>
                </a:ln>
                <a:solidFill>
                  <a:srgbClr val="000000"/>
                </a:solidFill>
                <a:uFillTx/>
                <a:latin typeface="Calibri"/>
                <a:ea typeface="Calibri"/>
                <a:cs typeface="Calibri"/>
                <a:sym typeface="Calibri"/>
              </a:defRPr>
            </a:lvl2pPr>
            <a:lvl3pPr marL="0" marR="0" indent="0" algn="l" defTabSz="931316" rtl="0" latinLnBrk="0">
              <a:lnSpc>
                <a:spcPct val="90000"/>
              </a:lnSpc>
              <a:spcBef>
                <a:spcPts val="0"/>
              </a:spcBef>
              <a:spcAft>
                <a:spcPts val="0"/>
              </a:spcAft>
              <a:buClrTx/>
              <a:buSzTx/>
              <a:buFontTx/>
              <a:buNone/>
              <a:tabLst/>
              <a:defRPr sz="4400" b="0" i="0" u="none" strike="noStrike" cap="none" spc="0" baseline="0">
                <a:ln>
                  <a:noFill/>
                </a:ln>
                <a:solidFill>
                  <a:srgbClr val="000000"/>
                </a:solidFill>
                <a:uFillTx/>
                <a:latin typeface="Calibri"/>
                <a:ea typeface="Calibri"/>
                <a:cs typeface="Calibri"/>
                <a:sym typeface="Calibri"/>
              </a:defRPr>
            </a:lvl3pPr>
            <a:lvl4pPr marL="0" marR="0" indent="0" algn="l" defTabSz="931316" rtl="0" latinLnBrk="0">
              <a:lnSpc>
                <a:spcPct val="90000"/>
              </a:lnSpc>
              <a:spcBef>
                <a:spcPts val="0"/>
              </a:spcBef>
              <a:spcAft>
                <a:spcPts val="0"/>
              </a:spcAft>
              <a:buClrTx/>
              <a:buSzTx/>
              <a:buFontTx/>
              <a:buNone/>
              <a:tabLst/>
              <a:defRPr sz="4400" b="0" i="0" u="none" strike="noStrike" cap="none" spc="0" baseline="0">
                <a:ln>
                  <a:noFill/>
                </a:ln>
                <a:solidFill>
                  <a:srgbClr val="000000"/>
                </a:solidFill>
                <a:uFillTx/>
                <a:latin typeface="Calibri"/>
                <a:ea typeface="Calibri"/>
                <a:cs typeface="Calibri"/>
                <a:sym typeface="Calibri"/>
              </a:defRPr>
            </a:lvl4pPr>
            <a:lvl5pPr marL="0" marR="0" indent="0" algn="l" defTabSz="931316" rtl="0" latinLnBrk="0">
              <a:lnSpc>
                <a:spcPct val="90000"/>
              </a:lnSpc>
              <a:spcBef>
                <a:spcPts val="0"/>
              </a:spcBef>
              <a:spcAft>
                <a:spcPts val="0"/>
              </a:spcAft>
              <a:buClrTx/>
              <a:buSzTx/>
              <a:buFontTx/>
              <a:buNone/>
              <a:tabLst/>
              <a:defRPr sz="4400" b="0" i="0" u="none" strike="noStrike" cap="none" spc="0" baseline="0">
                <a:ln>
                  <a:noFill/>
                </a:ln>
                <a:solidFill>
                  <a:srgbClr val="000000"/>
                </a:solidFill>
                <a:uFillTx/>
                <a:latin typeface="Calibri"/>
                <a:ea typeface="Calibri"/>
                <a:cs typeface="Calibri"/>
                <a:sym typeface="Calibri"/>
              </a:defRPr>
            </a:lvl5pPr>
            <a:lvl6pPr marL="0" marR="0" indent="0" algn="l" defTabSz="931316" rtl="0" latinLnBrk="0">
              <a:lnSpc>
                <a:spcPct val="90000"/>
              </a:lnSpc>
              <a:spcBef>
                <a:spcPts val="0"/>
              </a:spcBef>
              <a:spcAft>
                <a:spcPts val="0"/>
              </a:spcAft>
              <a:buClrTx/>
              <a:buSzTx/>
              <a:buFontTx/>
              <a:buNone/>
              <a:tabLst/>
              <a:defRPr sz="4400" b="0" i="0" u="none" strike="noStrike" cap="none" spc="0" baseline="0">
                <a:ln>
                  <a:noFill/>
                </a:ln>
                <a:solidFill>
                  <a:srgbClr val="000000"/>
                </a:solidFill>
                <a:uFillTx/>
                <a:latin typeface="Calibri"/>
                <a:ea typeface="Calibri"/>
                <a:cs typeface="Calibri"/>
                <a:sym typeface="Calibri"/>
              </a:defRPr>
            </a:lvl6pPr>
            <a:lvl7pPr marL="0" marR="0" indent="0" algn="l" defTabSz="931316" rtl="0" latinLnBrk="0">
              <a:lnSpc>
                <a:spcPct val="90000"/>
              </a:lnSpc>
              <a:spcBef>
                <a:spcPts val="0"/>
              </a:spcBef>
              <a:spcAft>
                <a:spcPts val="0"/>
              </a:spcAft>
              <a:buClrTx/>
              <a:buSzTx/>
              <a:buFontTx/>
              <a:buNone/>
              <a:tabLst/>
              <a:defRPr sz="4400" b="0" i="0" u="none" strike="noStrike" cap="none" spc="0" baseline="0">
                <a:ln>
                  <a:noFill/>
                </a:ln>
                <a:solidFill>
                  <a:srgbClr val="000000"/>
                </a:solidFill>
                <a:uFillTx/>
                <a:latin typeface="Calibri"/>
                <a:ea typeface="Calibri"/>
                <a:cs typeface="Calibri"/>
                <a:sym typeface="Calibri"/>
              </a:defRPr>
            </a:lvl7pPr>
            <a:lvl8pPr marL="0" marR="0" indent="0" algn="l" defTabSz="931316" rtl="0" latinLnBrk="0">
              <a:lnSpc>
                <a:spcPct val="90000"/>
              </a:lnSpc>
              <a:spcBef>
                <a:spcPts val="0"/>
              </a:spcBef>
              <a:spcAft>
                <a:spcPts val="0"/>
              </a:spcAft>
              <a:buClrTx/>
              <a:buSzTx/>
              <a:buFontTx/>
              <a:buNone/>
              <a:tabLst/>
              <a:defRPr sz="4400" b="0" i="0" u="none" strike="noStrike" cap="none" spc="0" baseline="0">
                <a:ln>
                  <a:noFill/>
                </a:ln>
                <a:solidFill>
                  <a:srgbClr val="000000"/>
                </a:solidFill>
                <a:uFillTx/>
                <a:latin typeface="Calibri"/>
                <a:ea typeface="Calibri"/>
                <a:cs typeface="Calibri"/>
                <a:sym typeface="Calibri"/>
              </a:defRPr>
            </a:lvl8pPr>
            <a:lvl9pPr marL="0" marR="0" indent="0" algn="l" defTabSz="931316" rtl="0" latinLnBrk="0">
              <a:lnSpc>
                <a:spcPct val="90000"/>
              </a:lnSpc>
              <a:spcBef>
                <a:spcPts val="0"/>
              </a:spcBef>
              <a:spcAft>
                <a:spcPts val="0"/>
              </a:spcAft>
              <a:buClrTx/>
              <a:buSzTx/>
              <a:buFontTx/>
              <a:buNone/>
              <a:tabLst/>
              <a:defRPr sz="4400" b="0" i="0" u="none" strike="noStrike" cap="none" spc="0" baseline="0">
                <a:ln>
                  <a:noFill/>
                </a:ln>
                <a:solidFill>
                  <a:srgbClr val="000000"/>
                </a:solidFill>
                <a:uFillTx/>
                <a:latin typeface="Calibri"/>
                <a:ea typeface="Calibri"/>
                <a:cs typeface="Calibri"/>
                <a:sym typeface="Calibri"/>
              </a:defRPr>
            </a:lvl9pPr>
          </a:lstStyle>
          <a:p>
            <a:pPr hangingPunct="1"/>
            <a:r>
              <a:rPr lang="en-US"/>
              <a:t>          </a:t>
            </a:r>
            <a:r>
              <a:rPr lang="en-GB">
                <a:solidFill>
                  <a:srgbClr val="10233D"/>
                </a:solidFill>
                <a:latin typeface="Segoe UI Semibold" panose="020B0702040204020203" pitchFamily="34" charset="0"/>
                <a:cs typeface="Segoe UI Semibold" panose="020B0702040204020203" pitchFamily="34" charset="0"/>
              </a:rPr>
              <a:t>AI-Integration &amp; Development</a:t>
            </a:r>
          </a:p>
        </p:txBody>
      </p:sp>
      <p:pic>
        <p:nvPicPr>
          <p:cNvPr id="3" name="Picture 2">
            <a:extLst>
              <a:ext uri="{FF2B5EF4-FFF2-40B4-BE49-F238E27FC236}">
                <a16:creationId xmlns:a16="http://schemas.microsoft.com/office/drawing/2014/main" id="{B7BD0585-0103-3E0F-DF86-13F6AFF13ACA}"/>
              </a:ext>
            </a:extLst>
          </p:cNvPr>
          <p:cNvPicPr>
            <a:picLocks noChangeAspect="1"/>
          </p:cNvPicPr>
          <p:nvPr/>
        </p:nvPicPr>
        <p:blipFill>
          <a:blip r:embed="rId3"/>
          <a:stretch>
            <a:fillRect/>
          </a:stretch>
        </p:blipFill>
        <p:spPr>
          <a:xfrm>
            <a:off x="509496" y="42776"/>
            <a:ext cx="761212" cy="1204237"/>
          </a:xfrm>
          <a:prstGeom prst="rect">
            <a:avLst/>
          </a:prstGeom>
        </p:spPr>
      </p:pic>
      <p:pic>
        <p:nvPicPr>
          <p:cNvPr id="4" name="Picture 3">
            <a:extLst>
              <a:ext uri="{FF2B5EF4-FFF2-40B4-BE49-F238E27FC236}">
                <a16:creationId xmlns:a16="http://schemas.microsoft.com/office/drawing/2014/main" id="{783E2855-0D38-3EEC-D313-F8879DB6D272}"/>
              </a:ext>
            </a:extLst>
          </p:cNvPr>
          <p:cNvPicPr>
            <a:picLocks noChangeAspect="1"/>
          </p:cNvPicPr>
          <p:nvPr/>
        </p:nvPicPr>
        <p:blipFill>
          <a:blip r:embed="rId4"/>
          <a:stretch>
            <a:fillRect/>
          </a:stretch>
        </p:blipFill>
        <p:spPr>
          <a:xfrm>
            <a:off x="937713" y="1711882"/>
            <a:ext cx="10529215" cy="4671666"/>
          </a:xfrm>
          <a:prstGeom prst="rect">
            <a:avLst/>
          </a:prstGeom>
        </p:spPr>
      </p:pic>
    </p:spTree>
    <p:extLst>
      <p:ext uri="{BB962C8B-B14F-4D97-AF65-F5344CB8AC3E}">
        <p14:creationId xmlns:p14="http://schemas.microsoft.com/office/powerpoint/2010/main" val="4132594330"/>
      </p:ext>
    </p:extLst>
  </p:cSld>
  <p:clrMapOvr>
    <a:masterClrMapping/>
  </p:clrMapOvr>
  <p:transition spd="slow"/>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4" name="Shape 454"/>
          <p:cNvSpPr/>
          <p:nvPr/>
        </p:nvSpPr>
        <p:spPr>
          <a:xfrm>
            <a:off x="266249" y="265404"/>
            <a:ext cx="11883829" cy="1654809"/>
          </a:xfrm>
          <a:prstGeom prst="rect">
            <a:avLst/>
          </a:prstGeom>
          <a:ln w="12700">
            <a:miter lim="400000"/>
          </a:ln>
          <a:extLst>
            <a:ext uri="{C572A759-6A51-4108-AA02-DFA0A04FC94B}">
              <ma14:wrappingTextBoxFlag xmlns:ma14="http://schemas.microsoft.com/office/mac/drawingml/2011/main" xmlns="" val="1"/>
            </a:ext>
          </a:extLst>
        </p:spPr>
        <p:txBody>
          <a:bodyPr lIns="91438" tIns="91438" rIns="91438" bIns="91438">
            <a:spAutoFit/>
          </a:bodyPr>
          <a:lstStyle>
            <a:lvl1pPr defTabSz="932563">
              <a:lnSpc>
                <a:spcPct val="90000"/>
              </a:lnSpc>
              <a:defRPr sz="5100" spc="-102">
                <a:solidFill>
                  <a:schemeClr val="accent1"/>
                </a:solidFill>
                <a:latin typeface="Segoe UI Light"/>
                <a:ea typeface="Segoe UI Light"/>
                <a:cs typeface="Segoe UI Light"/>
                <a:sym typeface="Segoe UI Light"/>
              </a:defRPr>
            </a:lvl1pPr>
          </a:lstStyle>
          <a:p>
            <a:br/>
            <a:endParaRPr/>
          </a:p>
        </p:txBody>
      </p:sp>
      <p:sp>
        <p:nvSpPr>
          <p:cNvPr id="7" name="Shape 440">
            <a:extLst>
              <a:ext uri="{FF2B5EF4-FFF2-40B4-BE49-F238E27FC236}">
                <a16:creationId xmlns:a16="http://schemas.microsoft.com/office/drawing/2014/main" id="{C4F346A2-7352-87F6-0411-4A08358B6E92}"/>
              </a:ext>
            </a:extLst>
          </p:cNvPr>
          <p:cNvSpPr txBox="1">
            <a:spLocks/>
          </p:cNvSpPr>
          <p:nvPr/>
        </p:nvSpPr>
        <p:spPr>
          <a:xfrm>
            <a:off x="266249" y="265404"/>
            <a:ext cx="11883829" cy="946145"/>
          </a:xfrm>
          <a:prstGeom prst="rect">
            <a:avLst/>
          </a:prstGeom>
          <a:ln w="12700">
            <a:miter lim="400000"/>
          </a:ln>
          <a:extLst>
            <a:ext uri="{C572A759-6A51-4108-AA02-DFA0A04FC94B}">
              <ma14:wrappingTextBoxFlag xmlns:ma14="http://schemas.microsoft.com/office/mac/drawingml/2011/main" xmlns="" val="1"/>
            </a:ext>
          </a:extLst>
        </p:spPr>
        <p:txBody>
          <a:bodyPr lIns="0" tIns="0" rIns="0" bIns="0" anchor="t">
            <a:normAutofit/>
          </a:bodyPr>
          <a:lstStyle>
            <a:lvl1pPr marL="0" marR="0" indent="0" algn="l" defTabSz="932563" rtl="0" latinLnBrk="0">
              <a:lnSpc>
                <a:spcPct val="90000"/>
              </a:lnSpc>
              <a:spcBef>
                <a:spcPts val="0"/>
              </a:spcBef>
              <a:spcAft>
                <a:spcPts val="0"/>
              </a:spcAft>
              <a:buClrTx/>
              <a:buSzTx/>
              <a:buFontTx/>
              <a:buNone/>
              <a:tabLst/>
              <a:defRPr sz="4800" b="0" i="0" u="none" strike="noStrike" cap="none" spc="-200" baseline="0">
                <a:ln>
                  <a:noFill/>
                </a:ln>
                <a:solidFill>
                  <a:schemeClr val="accent5"/>
                </a:solidFill>
                <a:uFillTx/>
                <a:latin typeface="Segoe UI Light"/>
                <a:ea typeface="Segoe UI Light"/>
                <a:cs typeface="Segoe UI Light"/>
                <a:sym typeface="Segoe UI Light"/>
              </a:defRPr>
            </a:lvl1pPr>
            <a:lvl2pPr marL="0" marR="0" indent="0" algn="l" defTabSz="931316" rtl="0" latinLnBrk="0">
              <a:lnSpc>
                <a:spcPct val="90000"/>
              </a:lnSpc>
              <a:spcBef>
                <a:spcPts val="0"/>
              </a:spcBef>
              <a:spcAft>
                <a:spcPts val="0"/>
              </a:spcAft>
              <a:buClrTx/>
              <a:buSzTx/>
              <a:buFontTx/>
              <a:buNone/>
              <a:tabLst/>
              <a:defRPr sz="4400" b="0" i="0" u="none" strike="noStrike" cap="none" spc="0" baseline="0">
                <a:ln>
                  <a:noFill/>
                </a:ln>
                <a:solidFill>
                  <a:srgbClr val="000000"/>
                </a:solidFill>
                <a:uFillTx/>
                <a:latin typeface="Calibri"/>
                <a:ea typeface="Calibri"/>
                <a:cs typeface="Calibri"/>
                <a:sym typeface="Calibri"/>
              </a:defRPr>
            </a:lvl2pPr>
            <a:lvl3pPr marL="0" marR="0" indent="0" algn="l" defTabSz="931316" rtl="0" latinLnBrk="0">
              <a:lnSpc>
                <a:spcPct val="90000"/>
              </a:lnSpc>
              <a:spcBef>
                <a:spcPts val="0"/>
              </a:spcBef>
              <a:spcAft>
                <a:spcPts val="0"/>
              </a:spcAft>
              <a:buClrTx/>
              <a:buSzTx/>
              <a:buFontTx/>
              <a:buNone/>
              <a:tabLst/>
              <a:defRPr sz="4400" b="0" i="0" u="none" strike="noStrike" cap="none" spc="0" baseline="0">
                <a:ln>
                  <a:noFill/>
                </a:ln>
                <a:solidFill>
                  <a:srgbClr val="000000"/>
                </a:solidFill>
                <a:uFillTx/>
                <a:latin typeface="Calibri"/>
                <a:ea typeface="Calibri"/>
                <a:cs typeface="Calibri"/>
                <a:sym typeface="Calibri"/>
              </a:defRPr>
            </a:lvl3pPr>
            <a:lvl4pPr marL="0" marR="0" indent="0" algn="l" defTabSz="931316" rtl="0" latinLnBrk="0">
              <a:lnSpc>
                <a:spcPct val="90000"/>
              </a:lnSpc>
              <a:spcBef>
                <a:spcPts val="0"/>
              </a:spcBef>
              <a:spcAft>
                <a:spcPts val="0"/>
              </a:spcAft>
              <a:buClrTx/>
              <a:buSzTx/>
              <a:buFontTx/>
              <a:buNone/>
              <a:tabLst/>
              <a:defRPr sz="4400" b="0" i="0" u="none" strike="noStrike" cap="none" spc="0" baseline="0">
                <a:ln>
                  <a:noFill/>
                </a:ln>
                <a:solidFill>
                  <a:srgbClr val="000000"/>
                </a:solidFill>
                <a:uFillTx/>
                <a:latin typeface="Calibri"/>
                <a:ea typeface="Calibri"/>
                <a:cs typeface="Calibri"/>
                <a:sym typeface="Calibri"/>
              </a:defRPr>
            </a:lvl4pPr>
            <a:lvl5pPr marL="0" marR="0" indent="0" algn="l" defTabSz="931316" rtl="0" latinLnBrk="0">
              <a:lnSpc>
                <a:spcPct val="90000"/>
              </a:lnSpc>
              <a:spcBef>
                <a:spcPts val="0"/>
              </a:spcBef>
              <a:spcAft>
                <a:spcPts val="0"/>
              </a:spcAft>
              <a:buClrTx/>
              <a:buSzTx/>
              <a:buFontTx/>
              <a:buNone/>
              <a:tabLst/>
              <a:defRPr sz="4400" b="0" i="0" u="none" strike="noStrike" cap="none" spc="0" baseline="0">
                <a:ln>
                  <a:noFill/>
                </a:ln>
                <a:solidFill>
                  <a:srgbClr val="000000"/>
                </a:solidFill>
                <a:uFillTx/>
                <a:latin typeface="Calibri"/>
                <a:ea typeface="Calibri"/>
                <a:cs typeface="Calibri"/>
                <a:sym typeface="Calibri"/>
              </a:defRPr>
            </a:lvl5pPr>
            <a:lvl6pPr marL="0" marR="0" indent="0" algn="l" defTabSz="931316" rtl="0" latinLnBrk="0">
              <a:lnSpc>
                <a:spcPct val="90000"/>
              </a:lnSpc>
              <a:spcBef>
                <a:spcPts val="0"/>
              </a:spcBef>
              <a:spcAft>
                <a:spcPts val="0"/>
              </a:spcAft>
              <a:buClrTx/>
              <a:buSzTx/>
              <a:buFontTx/>
              <a:buNone/>
              <a:tabLst/>
              <a:defRPr sz="4400" b="0" i="0" u="none" strike="noStrike" cap="none" spc="0" baseline="0">
                <a:ln>
                  <a:noFill/>
                </a:ln>
                <a:solidFill>
                  <a:srgbClr val="000000"/>
                </a:solidFill>
                <a:uFillTx/>
                <a:latin typeface="Calibri"/>
                <a:ea typeface="Calibri"/>
                <a:cs typeface="Calibri"/>
                <a:sym typeface="Calibri"/>
              </a:defRPr>
            </a:lvl6pPr>
            <a:lvl7pPr marL="0" marR="0" indent="0" algn="l" defTabSz="931316" rtl="0" latinLnBrk="0">
              <a:lnSpc>
                <a:spcPct val="90000"/>
              </a:lnSpc>
              <a:spcBef>
                <a:spcPts val="0"/>
              </a:spcBef>
              <a:spcAft>
                <a:spcPts val="0"/>
              </a:spcAft>
              <a:buClrTx/>
              <a:buSzTx/>
              <a:buFontTx/>
              <a:buNone/>
              <a:tabLst/>
              <a:defRPr sz="4400" b="0" i="0" u="none" strike="noStrike" cap="none" spc="0" baseline="0">
                <a:ln>
                  <a:noFill/>
                </a:ln>
                <a:solidFill>
                  <a:srgbClr val="000000"/>
                </a:solidFill>
                <a:uFillTx/>
                <a:latin typeface="Calibri"/>
                <a:ea typeface="Calibri"/>
                <a:cs typeface="Calibri"/>
                <a:sym typeface="Calibri"/>
              </a:defRPr>
            </a:lvl7pPr>
            <a:lvl8pPr marL="0" marR="0" indent="0" algn="l" defTabSz="931316" rtl="0" latinLnBrk="0">
              <a:lnSpc>
                <a:spcPct val="90000"/>
              </a:lnSpc>
              <a:spcBef>
                <a:spcPts val="0"/>
              </a:spcBef>
              <a:spcAft>
                <a:spcPts val="0"/>
              </a:spcAft>
              <a:buClrTx/>
              <a:buSzTx/>
              <a:buFontTx/>
              <a:buNone/>
              <a:tabLst/>
              <a:defRPr sz="4400" b="0" i="0" u="none" strike="noStrike" cap="none" spc="0" baseline="0">
                <a:ln>
                  <a:noFill/>
                </a:ln>
                <a:solidFill>
                  <a:srgbClr val="000000"/>
                </a:solidFill>
                <a:uFillTx/>
                <a:latin typeface="Calibri"/>
                <a:ea typeface="Calibri"/>
                <a:cs typeface="Calibri"/>
                <a:sym typeface="Calibri"/>
              </a:defRPr>
            </a:lvl8pPr>
            <a:lvl9pPr marL="0" marR="0" indent="0" algn="l" defTabSz="931316" rtl="0" latinLnBrk="0">
              <a:lnSpc>
                <a:spcPct val="90000"/>
              </a:lnSpc>
              <a:spcBef>
                <a:spcPts val="0"/>
              </a:spcBef>
              <a:spcAft>
                <a:spcPts val="0"/>
              </a:spcAft>
              <a:buClrTx/>
              <a:buSzTx/>
              <a:buFontTx/>
              <a:buNone/>
              <a:tabLst/>
              <a:defRPr sz="4400" b="0" i="0" u="none" strike="noStrike" cap="none" spc="0" baseline="0">
                <a:ln>
                  <a:noFill/>
                </a:ln>
                <a:solidFill>
                  <a:srgbClr val="000000"/>
                </a:solidFill>
                <a:uFillTx/>
                <a:latin typeface="Calibri"/>
                <a:ea typeface="Calibri"/>
                <a:cs typeface="Calibri"/>
                <a:sym typeface="Calibri"/>
              </a:defRPr>
            </a:lvl9pPr>
          </a:lstStyle>
          <a:p>
            <a:pPr hangingPunct="1"/>
            <a:r>
              <a:rPr lang="en-US"/>
              <a:t>          </a:t>
            </a:r>
            <a:r>
              <a:rPr lang="en-GB">
                <a:solidFill>
                  <a:srgbClr val="10233D"/>
                </a:solidFill>
                <a:latin typeface="Segoe UI Semibold" panose="020B0702040204020203" pitchFamily="34" charset="0"/>
                <a:cs typeface="Segoe UI Semibold" panose="020B0702040204020203" pitchFamily="34" charset="0"/>
              </a:rPr>
              <a:t>Ai-Integration is JSON</a:t>
            </a:r>
          </a:p>
        </p:txBody>
      </p:sp>
      <p:pic>
        <p:nvPicPr>
          <p:cNvPr id="3" name="Picture 2">
            <a:extLst>
              <a:ext uri="{FF2B5EF4-FFF2-40B4-BE49-F238E27FC236}">
                <a16:creationId xmlns:a16="http://schemas.microsoft.com/office/drawing/2014/main" id="{B7BD0585-0103-3E0F-DF86-13F6AFF13ACA}"/>
              </a:ext>
            </a:extLst>
          </p:cNvPr>
          <p:cNvPicPr>
            <a:picLocks noChangeAspect="1"/>
          </p:cNvPicPr>
          <p:nvPr/>
        </p:nvPicPr>
        <p:blipFill>
          <a:blip r:embed="rId3"/>
          <a:stretch>
            <a:fillRect/>
          </a:stretch>
        </p:blipFill>
        <p:spPr>
          <a:xfrm>
            <a:off x="509496" y="42776"/>
            <a:ext cx="761212" cy="1204237"/>
          </a:xfrm>
          <a:prstGeom prst="rect">
            <a:avLst/>
          </a:prstGeom>
        </p:spPr>
      </p:pic>
      <p:pic>
        <p:nvPicPr>
          <p:cNvPr id="5" name="Picture 4">
            <a:extLst>
              <a:ext uri="{FF2B5EF4-FFF2-40B4-BE49-F238E27FC236}">
                <a16:creationId xmlns:a16="http://schemas.microsoft.com/office/drawing/2014/main" id="{46C6ADFE-EA89-B483-F738-11561BDA6254}"/>
              </a:ext>
            </a:extLst>
          </p:cNvPr>
          <p:cNvPicPr>
            <a:picLocks noChangeAspect="1"/>
          </p:cNvPicPr>
          <p:nvPr/>
        </p:nvPicPr>
        <p:blipFill>
          <a:blip r:embed="rId4"/>
          <a:stretch>
            <a:fillRect/>
          </a:stretch>
        </p:blipFill>
        <p:spPr>
          <a:xfrm>
            <a:off x="1270708" y="974986"/>
            <a:ext cx="11162592" cy="5976638"/>
          </a:xfrm>
          <a:prstGeom prst="rect">
            <a:avLst/>
          </a:prstGeom>
        </p:spPr>
      </p:pic>
    </p:spTree>
    <p:extLst>
      <p:ext uri="{BB962C8B-B14F-4D97-AF65-F5344CB8AC3E}">
        <p14:creationId xmlns:p14="http://schemas.microsoft.com/office/powerpoint/2010/main" val="3900932853"/>
      </p:ext>
    </p:extLst>
  </p:cSld>
  <p:clrMapOvr>
    <a:masterClrMapping/>
  </p:clrMapOvr>
  <p:transition spd="slow"/>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11479831-CF60-EEEE-1E11-D061034ACCBE}"/>
              </a:ext>
            </a:extLst>
          </p:cNvPr>
          <p:cNvPicPr>
            <a:picLocks noChangeAspect="1"/>
          </p:cNvPicPr>
          <p:nvPr/>
        </p:nvPicPr>
        <p:blipFill>
          <a:blip r:embed="rId3"/>
          <a:stretch>
            <a:fillRect/>
          </a:stretch>
        </p:blipFill>
        <p:spPr>
          <a:xfrm>
            <a:off x="0" y="43542"/>
            <a:ext cx="12641943" cy="6768707"/>
          </a:xfrm>
          <a:prstGeom prst="rect">
            <a:avLst/>
          </a:prstGeom>
        </p:spPr>
      </p:pic>
      <p:sp>
        <p:nvSpPr>
          <p:cNvPr id="454" name="Shape 454"/>
          <p:cNvSpPr/>
          <p:nvPr/>
        </p:nvSpPr>
        <p:spPr>
          <a:xfrm>
            <a:off x="266249" y="265404"/>
            <a:ext cx="11883829" cy="1654809"/>
          </a:xfrm>
          <a:prstGeom prst="rect">
            <a:avLst/>
          </a:prstGeom>
          <a:ln w="12700">
            <a:miter lim="400000"/>
          </a:ln>
          <a:extLst>
            <a:ext uri="{C572A759-6A51-4108-AA02-DFA0A04FC94B}">
              <ma14:wrappingTextBoxFlag xmlns:ma14="http://schemas.microsoft.com/office/mac/drawingml/2011/main" xmlns="" val="1"/>
            </a:ext>
          </a:extLst>
        </p:spPr>
        <p:txBody>
          <a:bodyPr lIns="91438" tIns="91438" rIns="91438" bIns="91438">
            <a:spAutoFit/>
          </a:bodyPr>
          <a:lstStyle>
            <a:lvl1pPr defTabSz="932563">
              <a:lnSpc>
                <a:spcPct val="90000"/>
              </a:lnSpc>
              <a:defRPr sz="5100" spc="-102">
                <a:solidFill>
                  <a:schemeClr val="accent1"/>
                </a:solidFill>
                <a:latin typeface="Segoe UI Light"/>
                <a:ea typeface="Segoe UI Light"/>
                <a:cs typeface="Segoe UI Light"/>
                <a:sym typeface="Segoe UI Light"/>
              </a:defRPr>
            </a:lvl1pPr>
          </a:lstStyle>
          <a:p>
            <a:br/>
            <a:endParaRPr/>
          </a:p>
        </p:txBody>
      </p:sp>
      <p:pic>
        <p:nvPicPr>
          <p:cNvPr id="3" name="Picture 2">
            <a:extLst>
              <a:ext uri="{FF2B5EF4-FFF2-40B4-BE49-F238E27FC236}">
                <a16:creationId xmlns:a16="http://schemas.microsoft.com/office/drawing/2014/main" id="{B7BD0585-0103-3E0F-DF86-13F6AFF13ACA}"/>
              </a:ext>
            </a:extLst>
          </p:cNvPr>
          <p:cNvPicPr>
            <a:picLocks noChangeAspect="1"/>
          </p:cNvPicPr>
          <p:nvPr/>
        </p:nvPicPr>
        <p:blipFill>
          <a:blip r:embed="rId4"/>
          <a:stretch>
            <a:fillRect/>
          </a:stretch>
        </p:blipFill>
        <p:spPr>
          <a:xfrm>
            <a:off x="1067052" y="42776"/>
            <a:ext cx="761212" cy="1204237"/>
          </a:xfrm>
          <a:prstGeom prst="rect">
            <a:avLst/>
          </a:prstGeom>
        </p:spPr>
      </p:pic>
      <p:sp>
        <p:nvSpPr>
          <p:cNvPr id="2" name="TextBox 1">
            <a:extLst>
              <a:ext uri="{FF2B5EF4-FFF2-40B4-BE49-F238E27FC236}">
                <a16:creationId xmlns:a16="http://schemas.microsoft.com/office/drawing/2014/main" id="{0F570B36-51D3-A3A8-3C7A-2D5E06F388D3}"/>
              </a:ext>
            </a:extLst>
          </p:cNvPr>
          <p:cNvSpPr txBox="1"/>
          <p:nvPr/>
        </p:nvSpPr>
        <p:spPr>
          <a:xfrm rot="20006114">
            <a:off x="2318153" y="2872512"/>
            <a:ext cx="8931439" cy="1495794"/>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146304" tIns="146304" rIns="146304" bIns="146304" numCol="1" spcCol="38100" rtlCol="0" anchor="t">
            <a:spAutoFit/>
          </a:bodyPr>
          <a:lstStyle/>
          <a:p>
            <a:pPr marL="0" marR="0" indent="0" algn="l" defTabSz="932742" rtl="0" fontAlgn="auto" latinLnBrk="0" hangingPunct="0">
              <a:lnSpc>
                <a:spcPct val="100000"/>
              </a:lnSpc>
              <a:spcBef>
                <a:spcPts val="0"/>
              </a:spcBef>
              <a:spcAft>
                <a:spcPts val="0"/>
              </a:spcAft>
              <a:buClrTx/>
              <a:buSzTx/>
              <a:buFontTx/>
              <a:buNone/>
              <a:tabLst/>
            </a:pPr>
            <a:r>
              <a:rPr kumimoji="0" lang="en-US" sz="7800" b="0" i="0" u="none" strike="noStrike" cap="none" spc="0" normalizeH="0" baseline="0" err="1">
                <a:ln>
                  <a:noFill/>
                </a:ln>
                <a:solidFill>
                  <a:srgbClr val="FF0000"/>
                </a:solidFill>
                <a:effectLst/>
                <a:uFillTx/>
                <a:latin typeface="+mn-lt"/>
                <a:ea typeface="+mn-ea"/>
                <a:cs typeface="+mn-cs"/>
                <a:sym typeface="Helvetica Neue"/>
              </a:rPr>
              <a:t>gptmaker.dev</a:t>
            </a:r>
            <a:r>
              <a:rPr kumimoji="0" lang="en-US" sz="7800" b="0" i="0" u="none" strike="noStrike" cap="none" spc="0" normalizeH="0" baseline="0">
                <a:ln>
                  <a:noFill/>
                </a:ln>
                <a:solidFill>
                  <a:srgbClr val="FF0000"/>
                </a:solidFill>
                <a:effectLst/>
                <a:uFillTx/>
                <a:latin typeface="+mn-lt"/>
                <a:ea typeface="+mn-ea"/>
                <a:cs typeface="+mn-cs"/>
                <a:sym typeface="Helvetica Neue"/>
              </a:rPr>
              <a:t>/</a:t>
            </a:r>
            <a:r>
              <a:rPr kumimoji="0" lang="en-US" sz="7800" b="0" i="0" u="none" strike="noStrike" cap="none" spc="0" normalizeH="0" baseline="0" err="1">
                <a:ln>
                  <a:noFill/>
                </a:ln>
                <a:solidFill>
                  <a:srgbClr val="FF0000"/>
                </a:solidFill>
                <a:effectLst/>
                <a:uFillTx/>
                <a:latin typeface="+mn-lt"/>
                <a:ea typeface="+mn-ea"/>
                <a:cs typeface="+mn-cs"/>
                <a:sym typeface="Helvetica Neue"/>
              </a:rPr>
              <a:t>json</a:t>
            </a:r>
            <a:endParaRPr kumimoji="0" lang="en-US" sz="7800" b="0" i="0" u="none" strike="noStrike" cap="none" spc="0" normalizeH="0" baseline="0">
              <a:ln>
                <a:noFill/>
              </a:ln>
              <a:solidFill>
                <a:srgbClr val="FF0000"/>
              </a:solidFill>
              <a:effectLst/>
              <a:uFillTx/>
              <a:latin typeface="+mn-lt"/>
              <a:ea typeface="+mn-ea"/>
              <a:cs typeface="+mn-cs"/>
              <a:sym typeface="Helvetica Neue"/>
            </a:endParaRPr>
          </a:p>
        </p:txBody>
      </p:sp>
    </p:spTree>
    <p:extLst>
      <p:ext uri="{BB962C8B-B14F-4D97-AF65-F5344CB8AC3E}">
        <p14:creationId xmlns:p14="http://schemas.microsoft.com/office/powerpoint/2010/main" val="2933547805"/>
      </p:ext>
    </p:extLst>
  </p:cSld>
  <p:clrMapOvr>
    <a:masterClrMapping/>
  </p:clrMapOvr>
  <p:transition spd="slow"/>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44.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sp>
        <p:nvSpPr>
          <p:cNvPr id="13" name="AutoShape 2" descr="Create a cheerful, abstract image of a robot inspired by a vintage photograph of a man in a suit in a futuristic setting. The robot should have a friendly appearance with smooth, rounded shapes and a light, monochromatic color palette. Maintain simplicity and elegance in the design, which should convey a positive and approachable vibe, suitable for accompanying a quote in a presentation. The background should be white or transparent to enhance clarity and contrast.">
            <a:extLst>
              <a:ext uri="{FF2B5EF4-FFF2-40B4-BE49-F238E27FC236}">
                <a16:creationId xmlns:a16="http://schemas.microsoft.com/office/drawing/2014/main" id="{809B7252-0DC4-0822-49C0-591B16C242D2}"/>
              </a:ext>
            </a:extLst>
          </p:cNvPr>
          <p:cNvSpPr>
            <a:spLocks noChangeAspect="1" noChangeArrowheads="1"/>
          </p:cNvSpPr>
          <p:nvPr/>
        </p:nvSpPr>
        <p:spPr bwMode="auto">
          <a:xfrm>
            <a:off x="6064250" y="33401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1026" name="Picture 2" descr="No alt text provided for this image">
            <a:extLst>
              <a:ext uri="{FF2B5EF4-FFF2-40B4-BE49-F238E27FC236}">
                <a16:creationId xmlns:a16="http://schemas.microsoft.com/office/drawing/2014/main" id="{593D9CB5-9C7A-8168-FDC4-4764D7CCC52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1109663"/>
            <a:ext cx="12433300" cy="47656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528351629"/>
      </p:ext>
    </p:extLst>
  </p:cSld>
  <p:clrMapOvr>
    <a:masterClrMapping/>
  </p:clrMapOvr>
  <p:transition spd="slow"/>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4" name="Shape 454"/>
          <p:cNvSpPr/>
          <p:nvPr/>
        </p:nvSpPr>
        <p:spPr>
          <a:xfrm>
            <a:off x="266249" y="265404"/>
            <a:ext cx="11883829" cy="1654809"/>
          </a:xfrm>
          <a:prstGeom prst="rect">
            <a:avLst/>
          </a:prstGeom>
          <a:ln w="12700">
            <a:miter lim="400000"/>
          </a:ln>
          <a:extLst>
            <a:ext uri="{C572A759-6A51-4108-AA02-DFA0A04FC94B}">
              <ma14:wrappingTextBoxFlag xmlns:ma14="http://schemas.microsoft.com/office/mac/drawingml/2011/main" xmlns="" val="1"/>
            </a:ext>
          </a:extLst>
        </p:spPr>
        <p:txBody>
          <a:bodyPr lIns="91438" tIns="91438" rIns="91438" bIns="91438">
            <a:spAutoFit/>
          </a:bodyPr>
          <a:lstStyle>
            <a:lvl1pPr defTabSz="932563">
              <a:lnSpc>
                <a:spcPct val="90000"/>
              </a:lnSpc>
              <a:defRPr sz="5100" spc="-102">
                <a:solidFill>
                  <a:schemeClr val="accent1"/>
                </a:solidFill>
                <a:latin typeface="Segoe UI Light"/>
                <a:ea typeface="Segoe UI Light"/>
                <a:cs typeface="Segoe UI Light"/>
                <a:sym typeface="Segoe UI Light"/>
              </a:defRPr>
            </a:lvl1pPr>
          </a:lstStyle>
          <a:p>
            <a:br/>
            <a:endParaRPr/>
          </a:p>
        </p:txBody>
      </p:sp>
      <p:sp>
        <p:nvSpPr>
          <p:cNvPr id="4" name="Shape 263">
            <a:extLst>
              <a:ext uri="{FF2B5EF4-FFF2-40B4-BE49-F238E27FC236}">
                <a16:creationId xmlns:a16="http://schemas.microsoft.com/office/drawing/2014/main" id="{6091FD65-6788-E8A0-F8ED-651A2C370505}"/>
              </a:ext>
            </a:extLst>
          </p:cNvPr>
          <p:cNvSpPr/>
          <p:nvPr/>
        </p:nvSpPr>
        <p:spPr>
          <a:xfrm>
            <a:off x="2647" y="6456414"/>
            <a:ext cx="12433828" cy="548408"/>
          </a:xfrm>
          <a:prstGeom prst="rect">
            <a:avLst/>
          </a:prstGeom>
          <a:solidFill>
            <a:srgbClr val="10233D"/>
          </a:solidFill>
          <a:ln w="12700">
            <a:solidFill>
              <a:srgbClr val="65666B"/>
            </a:solidFill>
            <a:miter lim="400000"/>
          </a:ln>
        </p:spPr>
        <p:txBody>
          <a:bodyPr lIns="146304" tIns="146304" rIns="146304" bIns="146304" anchor="ctr"/>
          <a:lstStyle/>
          <a:p>
            <a:pPr defTabSz="776329">
              <a:lnSpc>
                <a:spcPct val="90000"/>
              </a:lnSpc>
              <a:defRPr sz="2400">
                <a:ln w="9525">
                  <a:solidFill>
                    <a:srgbClr val="FFFFFF">
                      <a:alpha val="0"/>
                    </a:srgbClr>
                  </a:solidFill>
                </a:ln>
                <a:solidFill>
                  <a:srgbClr val="FFFFFF"/>
                </a:solidFill>
                <a:latin typeface="Segoe UI Light"/>
                <a:ea typeface="Segoe UI Light"/>
                <a:cs typeface="Segoe UI Light"/>
                <a:sym typeface="Segoe UI Light"/>
              </a:defRPr>
            </a:pPr>
            <a:endParaRPr/>
          </a:p>
        </p:txBody>
      </p:sp>
      <p:sp>
        <p:nvSpPr>
          <p:cNvPr id="6" name="Shape 286">
            <a:extLst>
              <a:ext uri="{FF2B5EF4-FFF2-40B4-BE49-F238E27FC236}">
                <a16:creationId xmlns:a16="http://schemas.microsoft.com/office/drawing/2014/main" id="{E9237C96-B2B0-0A14-50B9-3889AD4E58F7}"/>
              </a:ext>
            </a:extLst>
          </p:cNvPr>
          <p:cNvSpPr/>
          <p:nvPr/>
        </p:nvSpPr>
        <p:spPr>
          <a:xfrm>
            <a:off x="2721294" y="6595161"/>
            <a:ext cx="7226474" cy="294639"/>
          </a:xfrm>
          <a:prstGeom prst="rect">
            <a:avLst/>
          </a:prstGeom>
          <a:ln w="12700">
            <a:miter lim="400000"/>
          </a:ln>
          <a:extLst>
            <a:ext uri="{C572A759-6A51-4108-AA02-DFA0A04FC94B}">
              <ma14:wrappingTextBoxFlag xmlns:ma14="http://schemas.microsoft.com/office/mac/drawingml/2011/main" xmlns="" val="1"/>
            </a:ext>
          </a:extLst>
        </p:spPr>
        <p:txBody>
          <a:bodyPr lIns="45718" tIns="45718" rIns="45718" bIns="45718">
            <a:spAutoFit/>
          </a:bodyPr>
          <a:lstStyle/>
          <a:p>
            <a:pPr algn="ctr" defTabSz="914400">
              <a:spcBef>
                <a:spcPts val="300"/>
              </a:spcBef>
              <a:defRPr sz="1300">
                <a:solidFill>
                  <a:srgbClr val="FFFFFF"/>
                </a:solidFill>
                <a:latin typeface="Segoe UI Light"/>
                <a:ea typeface="Segoe UI Light"/>
                <a:cs typeface="Segoe UI Light"/>
                <a:sym typeface="Segoe UI Light"/>
              </a:defRPr>
            </a:pPr>
            <a:r>
              <a:rPr lang="en-US">
                <a:latin typeface="Consolas" panose="020B0609020204030204" pitchFamily="49" charset="0"/>
              </a:rPr>
              <a:t>AI at Work</a:t>
            </a:r>
          </a:p>
        </p:txBody>
      </p:sp>
      <p:sp>
        <p:nvSpPr>
          <p:cNvPr id="8" name="TextBox 7">
            <a:extLst>
              <a:ext uri="{FF2B5EF4-FFF2-40B4-BE49-F238E27FC236}">
                <a16:creationId xmlns:a16="http://schemas.microsoft.com/office/drawing/2014/main" id="{8DB28CFC-2924-0DFF-2C78-8ECB56844B19}"/>
              </a:ext>
            </a:extLst>
          </p:cNvPr>
          <p:cNvSpPr txBox="1"/>
          <p:nvPr/>
        </p:nvSpPr>
        <p:spPr>
          <a:xfrm>
            <a:off x="266249" y="449295"/>
            <a:ext cx="11499047" cy="92333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pPr algn="ctr">
              <a:spcBef>
                <a:spcPts val="600"/>
              </a:spcBef>
              <a:spcAft>
                <a:spcPts val="600"/>
              </a:spcAft>
            </a:pPr>
            <a:r>
              <a:rPr lang="en-US" sz="5400" b="1">
                <a:solidFill>
                  <a:srgbClr val="10233D"/>
                </a:solidFill>
                <a:latin typeface="Segoe UI Semibold" panose="020B0702040204020203" pitchFamily="34" charset="0"/>
                <a:cs typeface="Segoe UI Semibold" panose="020B0702040204020203" pitchFamily="34" charset="0"/>
              </a:rPr>
              <a:t>The People Part</a:t>
            </a:r>
          </a:p>
        </p:txBody>
      </p:sp>
      <p:pic>
        <p:nvPicPr>
          <p:cNvPr id="12" name="Picture 11">
            <a:extLst>
              <a:ext uri="{FF2B5EF4-FFF2-40B4-BE49-F238E27FC236}">
                <a16:creationId xmlns:a16="http://schemas.microsoft.com/office/drawing/2014/main" id="{65E45C46-CBA7-6198-702E-1201B6093549}"/>
              </a:ext>
            </a:extLst>
          </p:cNvPr>
          <p:cNvPicPr>
            <a:picLocks noChangeAspect="1"/>
          </p:cNvPicPr>
          <p:nvPr/>
        </p:nvPicPr>
        <p:blipFill>
          <a:blip r:embed="rId3"/>
          <a:stretch>
            <a:fillRect/>
          </a:stretch>
        </p:blipFill>
        <p:spPr>
          <a:xfrm>
            <a:off x="4938721" y="1471948"/>
            <a:ext cx="2154102" cy="3407720"/>
          </a:xfrm>
          <a:prstGeom prst="rect">
            <a:avLst/>
          </a:prstGeom>
        </p:spPr>
      </p:pic>
    </p:spTree>
    <p:extLst>
      <p:ext uri="{BB962C8B-B14F-4D97-AF65-F5344CB8AC3E}">
        <p14:creationId xmlns:p14="http://schemas.microsoft.com/office/powerpoint/2010/main" val="1919907592"/>
      </p:ext>
    </p:extLst>
  </p:cSld>
  <p:clrMapOvr>
    <a:masterClrMapping/>
  </p:clrMapOvr>
  <p:transition spd="slow"/>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4" name="Shape 454"/>
          <p:cNvSpPr/>
          <p:nvPr/>
        </p:nvSpPr>
        <p:spPr>
          <a:xfrm>
            <a:off x="266249" y="265404"/>
            <a:ext cx="11883829" cy="1654809"/>
          </a:xfrm>
          <a:prstGeom prst="rect">
            <a:avLst/>
          </a:prstGeom>
          <a:ln w="12700">
            <a:miter lim="400000"/>
          </a:ln>
          <a:extLst>
            <a:ext uri="{C572A759-6A51-4108-AA02-DFA0A04FC94B}">
              <ma14:wrappingTextBoxFlag xmlns:ma14="http://schemas.microsoft.com/office/mac/drawingml/2011/main" xmlns="" val="1"/>
            </a:ext>
          </a:extLst>
        </p:spPr>
        <p:txBody>
          <a:bodyPr lIns="91438" tIns="91438" rIns="91438" bIns="91438">
            <a:spAutoFit/>
          </a:bodyPr>
          <a:lstStyle>
            <a:lvl1pPr defTabSz="932563">
              <a:lnSpc>
                <a:spcPct val="90000"/>
              </a:lnSpc>
              <a:defRPr sz="5100" spc="-102">
                <a:solidFill>
                  <a:schemeClr val="accent1"/>
                </a:solidFill>
                <a:latin typeface="Segoe UI Light"/>
                <a:ea typeface="Segoe UI Light"/>
                <a:cs typeface="Segoe UI Light"/>
                <a:sym typeface="Segoe UI Light"/>
              </a:defRPr>
            </a:lvl1pPr>
          </a:lstStyle>
          <a:p>
            <a:br/>
            <a:endParaRPr/>
          </a:p>
        </p:txBody>
      </p:sp>
      <p:sp>
        <p:nvSpPr>
          <p:cNvPr id="4" name="Shape 263">
            <a:extLst>
              <a:ext uri="{FF2B5EF4-FFF2-40B4-BE49-F238E27FC236}">
                <a16:creationId xmlns:a16="http://schemas.microsoft.com/office/drawing/2014/main" id="{6091FD65-6788-E8A0-F8ED-651A2C370505}"/>
              </a:ext>
            </a:extLst>
          </p:cNvPr>
          <p:cNvSpPr/>
          <p:nvPr/>
        </p:nvSpPr>
        <p:spPr>
          <a:xfrm>
            <a:off x="2647" y="6456414"/>
            <a:ext cx="12433828" cy="548408"/>
          </a:xfrm>
          <a:prstGeom prst="rect">
            <a:avLst/>
          </a:prstGeom>
          <a:solidFill>
            <a:srgbClr val="10233D"/>
          </a:solidFill>
          <a:ln w="12700">
            <a:solidFill>
              <a:srgbClr val="65666B"/>
            </a:solidFill>
            <a:miter lim="400000"/>
          </a:ln>
        </p:spPr>
        <p:txBody>
          <a:bodyPr lIns="146304" tIns="146304" rIns="146304" bIns="146304" anchor="ctr"/>
          <a:lstStyle/>
          <a:p>
            <a:pPr defTabSz="776329">
              <a:lnSpc>
                <a:spcPct val="90000"/>
              </a:lnSpc>
              <a:defRPr sz="2400">
                <a:ln w="9525">
                  <a:solidFill>
                    <a:srgbClr val="FFFFFF">
                      <a:alpha val="0"/>
                    </a:srgbClr>
                  </a:solidFill>
                </a:ln>
                <a:solidFill>
                  <a:srgbClr val="FFFFFF"/>
                </a:solidFill>
                <a:latin typeface="Segoe UI Light"/>
                <a:ea typeface="Segoe UI Light"/>
                <a:cs typeface="Segoe UI Light"/>
                <a:sym typeface="Segoe UI Light"/>
              </a:defRPr>
            </a:pPr>
            <a:endParaRPr/>
          </a:p>
        </p:txBody>
      </p:sp>
      <p:sp>
        <p:nvSpPr>
          <p:cNvPr id="6" name="Shape 286">
            <a:extLst>
              <a:ext uri="{FF2B5EF4-FFF2-40B4-BE49-F238E27FC236}">
                <a16:creationId xmlns:a16="http://schemas.microsoft.com/office/drawing/2014/main" id="{E9237C96-B2B0-0A14-50B9-3889AD4E58F7}"/>
              </a:ext>
            </a:extLst>
          </p:cNvPr>
          <p:cNvSpPr/>
          <p:nvPr/>
        </p:nvSpPr>
        <p:spPr>
          <a:xfrm>
            <a:off x="2721294" y="6595161"/>
            <a:ext cx="7226474" cy="294639"/>
          </a:xfrm>
          <a:prstGeom prst="rect">
            <a:avLst/>
          </a:prstGeom>
          <a:ln w="12700">
            <a:miter lim="400000"/>
          </a:ln>
          <a:extLst>
            <a:ext uri="{C572A759-6A51-4108-AA02-DFA0A04FC94B}">
              <ma14:wrappingTextBoxFlag xmlns:ma14="http://schemas.microsoft.com/office/mac/drawingml/2011/main" xmlns="" val="1"/>
            </a:ext>
          </a:extLst>
        </p:spPr>
        <p:txBody>
          <a:bodyPr lIns="45718" tIns="45718" rIns="45718" bIns="45718">
            <a:spAutoFit/>
          </a:bodyPr>
          <a:lstStyle/>
          <a:p>
            <a:pPr algn="ctr" defTabSz="914400">
              <a:spcBef>
                <a:spcPts val="300"/>
              </a:spcBef>
              <a:defRPr sz="1300">
                <a:solidFill>
                  <a:srgbClr val="FFFFFF"/>
                </a:solidFill>
                <a:latin typeface="Segoe UI Light"/>
                <a:ea typeface="Segoe UI Light"/>
                <a:cs typeface="Segoe UI Light"/>
                <a:sym typeface="Segoe UI Light"/>
              </a:defRPr>
            </a:pPr>
            <a:r>
              <a:rPr lang="en-US">
                <a:latin typeface="Consolas" panose="020B0609020204030204" pitchFamily="49" charset="0"/>
              </a:rPr>
              <a:t>AI at Work</a:t>
            </a:r>
          </a:p>
        </p:txBody>
      </p:sp>
      <p:sp>
        <p:nvSpPr>
          <p:cNvPr id="7" name="Shape 440">
            <a:extLst>
              <a:ext uri="{FF2B5EF4-FFF2-40B4-BE49-F238E27FC236}">
                <a16:creationId xmlns:a16="http://schemas.microsoft.com/office/drawing/2014/main" id="{C4F346A2-7352-87F6-0411-4A08358B6E92}"/>
              </a:ext>
            </a:extLst>
          </p:cNvPr>
          <p:cNvSpPr txBox="1">
            <a:spLocks/>
          </p:cNvSpPr>
          <p:nvPr/>
        </p:nvSpPr>
        <p:spPr>
          <a:xfrm>
            <a:off x="266249" y="265404"/>
            <a:ext cx="11883829" cy="946145"/>
          </a:xfrm>
          <a:prstGeom prst="rect">
            <a:avLst/>
          </a:prstGeom>
          <a:ln w="12700">
            <a:miter lim="400000"/>
          </a:ln>
          <a:extLst>
            <a:ext uri="{C572A759-6A51-4108-AA02-DFA0A04FC94B}">
              <ma14:wrappingTextBoxFlag xmlns:ma14="http://schemas.microsoft.com/office/mac/drawingml/2011/main" xmlns="" val="1"/>
            </a:ext>
          </a:extLst>
        </p:spPr>
        <p:txBody>
          <a:bodyPr lIns="0" tIns="0" rIns="0" bIns="0" anchor="t">
            <a:normAutofit/>
          </a:bodyPr>
          <a:lstStyle>
            <a:lvl1pPr marL="0" marR="0" indent="0" algn="l" defTabSz="932563" rtl="0" latinLnBrk="0">
              <a:lnSpc>
                <a:spcPct val="90000"/>
              </a:lnSpc>
              <a:spcBef>
                <a:spcPts val="0"/>
              </a:spcBef>
              <a:spcAft>
                <a:spcPts val="0"/>
              </a:spcAft>
              <a:buClrTx/>
              <a:buSzTx/>
              <a:buFontTx/>
              <a:buNone/>
              <a:tabLst/>
              <a:defRPr sz="4800" b="0" i="0" u="none" strike="noStrike" cap="none" spc="-200" baseline="0">
                <a:ln>
                  <a:noFill/>
                </a:ln>
                <a:solidFill>
                  <a:schemeClr val="accent5"/>
                </a:solidFill>
                <a:uFillTx/>
                <a:latin typeface="Segoe UI Light"/>
                <a:ea typeface="Segoe UI Light"/>
                <a:cs typeface="Segoe UI Light"/>
                <a:sym typeface="Segoe UI Light"/>
              </a:defRPr>
            </a:lvl1pPr>
            <a:lvl2pPr marL="0" marR="0" indent="0" algn="l" defTabSz="931316" rtl="0" latinLnBrk="0">
              <a:lnSpc>
                <a:spcPct val="90000"/>
              </a:lnSpc>
              <a:spcBef>
                <a:spcPts val="0"/>
              </a:spcBef>
              <a:spcAft>
                <a:spcPts val="0"/>
              </a:spcAft>
              <a:buClrTx/>
              <a:buSzTx/>
              <a:buFontTx/>
              <a:buNone/>
              <a:tabLst/>
              <a:defRPr sz="4400" b="0" i="0" u="none" strike="noStrike" cap="none" spc="0" baseline="0">
                <a:ln>
                  <a:noFill/>
                </a:ln>
                <a:solidFill>
                  <a:srgbClr val="000000"/>
                </a:solidFill>
                <a:uFillTx/>
                <a:latin typeface="Calibri"/>
                <a:ea typeface="Calibri"/>
                <a:cs typeface="Calibri"/>
                <a:sym typeface="Calibri"/>
              </a:defRPr>
            </a:lvl2pPr>
            <a:lvl3pPr marL="0" marR="0" indent="0" algn="l" defTabSz="931316" rtl="0" latinLnBrk="0">
              <a:lnSpc>
                <a:spcPct val="90000"/>
              </a:lnSpc>
              <a:spcBef>
                <a:spcPts val="0"/>
              </a:spcBef>
              <a:spcAft>
                <a:spcPts val="0"/>
              </a:spcAft>
              <a:buClrTx/>
              <a:buSzTx/>
              <a:buFontTx/>
              <a:buNone/>
              <a:tabLst/>
              <a:defRPr sz="4400" b="0" i="0" u="none" strike="noStrike" cap="none" spc="0" baseline="0">
                <a:ln>
                  <a:noFill/>
                </a:ln>
                <a:solidFill>
                  <a:srgbClr val="000000"/>
                </a:solidFill>
                <a:uFillTx/>
                <a:latin typeface="Calibri"/>
                <a:ea typeface="Calibri"/>
                <a:cs typeface="Calibri"/>
                <a:sym typeface="Calibri"/>
              </a:defRPr>
            </a:lvl3pPr>
            <a:lvl4pPr marL="0" marR="0" indent="0" algn="l" defTabSz="931316" rtl="0" latinLnBrk="0">
              <a:lnSpc>
                <a:spcPct val="90000"/>
              </a:lnSpc>
              <a:spcBef>
                <a:spcPts val="0"/>
              </a:spcBef>
              <a:spcAft>
                <a:spcPts val="0"/>
              </a:spcAft>
              <a:buClrTx/>
              <a:buSzTx/>
              <a:buFontTx/>
              <a:buNone/>
              <a:tabLst/>
              <a:defRPr sz="4400" b="0" i="0" u="none" strike="noStrike" cap="none" spc="0" baseline="0">
                <a:ln>
                  <a:noFill/>
                </a:ln>
                <a:solidFill>
                  <a:srgbClr val="000000"/>
                </a:solidFill>
                <a:uFillTx/>
                <a:latin typeface="Calibri"/>
                <a:ea typeface="Calibri"/>
                <a:cs typeface="Calibri"/>
                <a:sym typeface="Calibri"/>
              </a:defRPr>
            </a:lvl4pPr>
            <a:lvl5pPr marL="0" marR="0" indent="0" algn="l" defTabSz="931316" rtl="0" latinLnBrk="0">
              <a:lnSpc>
                <a:spcPct val="90000"/>
              </a:lnSpc>
              <a:spcBef>
                <a:spcPts val="0"/>
              </a:spcBef>
              <a:spcAft>
                <a:spcPts val="0"/>
              </a:spcAft>
              <a:buClrTx/>
              <a:buSzTx/>
              <a:buFontTx/>
              <a:buNone/>
              <a:tabLst/>
              <a:defRPr sz="4400" b="0" i="0" u="none" strike="noStrike" cap="none" spc="0" baseline="0">
                <a:ln>
                  <a:noFill/>
                </a:ln>
                <a:solidFill>
                  <a:srgbClr val="000000"/>
                </a:solidFill>
                <a:uFillTx/>
                <a:latin typeface="Calibri"/>
                <a:ea typeface="Calibri"/>
                <a:cs typeface="Calibri"/>
                <a:sym typeface="Calibri"/>
              </a:defRPr>
            </a:lvl5pPr>
            <a:lvl6pPr marL="0" marR="0" indent="0" algn="l" defTabSz="931316" rtl="0" latinLnBrk="0">
              <a:lnSpc>
                <a:spcPct val="90000"/>
              </a:lnSpc>
              <a:spcBef>
                <a:spcPts val="0"/>
              </a:spcBef>
              <a:spcAft>
                <a:spcPts val="0"/>
              </a:spcAft>
              <a:buClrTx/>
              <a:buSzTx/>
              <a:buFontTx/>
              <a:buNone/>
              <a:tabLst/>
              <a:defRPr sz="4400" b="0" i="0" u="none" strike="noStrike" cap="none" spc="0" baseline="0">
                <a:ln>
                  <a:noFill/>
                </a:ln>
                <a:solidFill>
                  <a:srgbClr val="000000"/>
                </a:solidFill>
                <a:uFillTx/>
                <a:latin typeface="Calibri"/>
                <a:ea typeface="Calibri"/>
                <a:cs typeface="Calibri"/>
                <a:sym typeface="Calibri"/>
              </a:defRPr>
            </a:lvl6pPr>
            <a:lvl7pPr marL="0" marR="0" indent="0" algn="l" defTabSz="931316" rtl="0" latinLnBrk="0">
              <a:lnSpc>
                <a:spcPct val="90000"/>
              </a:lnSpc>
              <a:spcBef>
                <a:spcPts val="0"/>
              </a:spcBef>
              <a:spcAft>
                <a:spcPts val="0"/>
              </a:spcAft>
              <a:buClrTx/>
              <a:buSzTx/>
              <a:buFontTx/>
              <a:buNone/>
              <a:tabLst/>
              <a:defRPr sz="4400" b="0" i="0" u="none" strike="noStrike" cap="none" spc="0" baseline="0">
                <a:ln>
                  <a:noFill/>
                </a:ln>
                <a:solidFill>
                  <a:srgbClr val="000000"/>
                </a:solidFill>
                <a:uFillTx/>
                <a:latin typeface="Calibri"/>
                <a:ea typeface="Calibri"/>
                <a:cs typeface="Calibri"/>
                <a:sym typeface="Calibri"/>
              </a:defRPr>
            </a:lvl7pPr>
            <a:lvl8pPr marL="0" marR="0" indent="0" algn="l" defTabSz="931316" rtl="0" latinLnBrk="0">
              <a:lnSpc>
                <a:spcPct val="90000"/>
              </a:lnSpc>
              <a:spcBef>
                <a:spcPts val="0"/>
              </a:spcBef>
              <a:spcAft>
                <a:spcPts val="0"/>
              </a:spcAft>
              <a:buClrTx/>
              <a:buSzTx/>
              <a:buFontTx/>
              <a:buNone/>
              <a:tabLst/>
              <a:defRPr sz="4400" b="0" i="0" u="none" strike="noStrike" cap="none" spc="0" baseline="0">
                <a:ln>
                  <a:noFill/>
                </a:ln>
                <a:solidFill>
                  <a:srgbClr val="000000"/>
                </a:solidFill>
                <a:uFillTx/>
                <a:latin typeface="Calibri"/>
                <a:ea typeface="Calibri"/>
                <a:cs typeface="Calibri"/>
                <a:sym typeface="Calibri"/>
              </a:defRPr>
            </a:lvl8pPr>
            <a:lvl9pPr marL="0" marR="0" indent="0" algn="l" defTabSz="931316" rtl="0" latinLnBrk="0">
              <a:lnSpc>
                <a:spcPct val="90000"/>
              </a:lnSpc>
              <a:spcBef>
                <a:spcPts val="0"/>
              </a:spcBef>
              <a:spcAft>
                <a:spcPts val="0"/>
              </a:spcAft>
              <a:buClrTx/>
              <a:buSzTx/>
              <a:buFontTx/>
              <a:buNone/>
              <a:tabLst/>
              <a:defRPr sz="4400" b="0" i="0" u="none" strike="noStrike" cap="none" spc="0" baseline="0">
                <a:ln>
                  <a:noFill/>
                </a:ln>
                <a:solidFill>
                  <a:srgbClr val="000000"/>
                </a:solidFill>
                <a:uFillTx/>
                <a:latin typeface="Calibri"/>
                <a:ea typeface="Calibri"/>
                <a:cs typeface="Calibri"/>
                <a:sym typeface="Calibri"/>
              </a:defRPr>
            </a:lvl9pPr>
          </a:lstStyle>
          <a:p>
            <a:pPr hangingPunct="1"/>
            <a:r>
              <a:rPr lang="en-US"/>
              <a:t>          </a:t>
            </a:r>
            <a:r>
              <a:rPr lang="en-GB">
                <a:solidFill>
                  <a:srgbClr val="10233D"/>
                </a:solidFill>
                <a:latin typeface="Segoe UI Semibold" panose="020B0702040204020203" pitchFamily="34" charset="0"/>
                <a:cs typeface="Segoe UI Semibold" panose="020B0702040204020203" pitchFamily="34" charset="0"/>
              </a:rPr>
              <a:t>Dealing with Difficult Coworkers</a:t>
            </a:r>
            <a:endParaRPr lang="en-US">
              <a:solidFill>
                <a:srgbClr val="10233D"/>
              </a:solidFill>
              <a:latin typeface="Segoe UI Semibold" panose="020B0702040204020203" pitchFamily="34" charset="0"/>
              <a:cs typeface="Segoe UI Semibold" panose="020B0702040204020203" pitchFamily="34" charset="0"/>
            </a:endParaRPr>
          </a:p>
        </p:txBody>
      </p:sp>
      <p:sp>
        <p:nvSpPr>
          <p:cNvPr id="2" name="Rectangle 1">
            <a:extLst>
              <a:ext uri="{FF2B5EF4-FFF2-40B4-BE49-F238E27FC236}">
                <a16:creationId xmlns:a16="http://schemas.microsoft.com/office/drawing/2014/main" id="{BB3073CC-D61D-8526-A8C7-9FAB7371DEBE}"/>
              </a:ext>
            </a:extLst>
          </p:cNvPr>
          <p:cNvSpPr/>
          <p:nvPr/>
        </p:nvSpPr>
        <p:spPr>
          <a:xfrm>
            <a:off x="467695" y="1858059"/>
            <a:ext cx="11048444" cy="3101618"/>
          </a:xfrm>
          <a:prstGeom prst="rect">
            <a:avLst/>
          </a:prstGeom>
        </p:spPr>
        <p:txBody>
          <a:bodyPr wrap="square">
            <a:spAutoFit/>
          </a:bodyPr>
          <a:lstStyle/>
          <a:p>
            <a:pPr>
              <a:lnSpc>
                <a:spcPct val="150000"/>
              </a:lnSpc>
              <a:spcBef>
                <a:spcPts val="600"/>
              </a:spcBef>
              <a:spcAft>
                <a:spcPts val="600"/>
              </a:spcAft>
            </a:pPr>
            <a:r>
              <a:rPr lang="en-GB" sz="2400">
                <a:solidFill>
                  <a:srgbClr val="10233D"/>
                </a:solidFill>
                <a:latin typeface="Arial" panose="020B0604020202020204" pitchFamily="34" charset="0"/>
                <a:cs typeface="Arial" panose="020B0604020202020204" pitchFamily="34" charset="0"/>
              </a:rPr>
              <a:t>AI is ideal for anyone who dreads conflict because it's skilled not only at creating the perfect response but also at providing guidance on how to resolve issues. </a:t>
            </a:r>
          </a:p>
          <a:p>
            <a:pPr>
              <a:lnSpc>
                <a:spcPct val="150000"/>
              </a:lnSpc>
              <a:spcBef>
                <a:spcPts val="600"/>
              </a:spcBef>
              <a:spcAft>
                <a:spcPts val="600"/>
              </a:spcAft>
            </a:pPr>
            <a:r>
              <a:rPr lang="en-GB" sz="2400">
                <a:solidFill>
                  <a:srgbClr val="10233D"/>
                </a:solidFill>
                <a:latin typeface="Arial" panose="020B0604020202020204" pitchFamily="34" charset="0"/>
                <a:cs typeface="Arial" panose="020B0604020202020204" pitchFamily="34" charset="0"/>
              </a:rPr>
              <a:t>Now, we're no longer alone in finding the right words or ideas, and confronting problematic situations becomes far less daunting.</a:t>
            </a:r>
          </a:p>
          <a:p>
            <a:pPr>
              <a:lnSpc>
                <a:spcPct val="150000"/>
              </a:lnSpc>
              <a:spcBef>
                <a:spcPts val="600"/>
              </a:spcBef>
              <a:spcAft>
                <a:spcPts val="600"/>
              </a:spcAft>
            </a:pPr>
            <a:r>
              <a:rPr lang="en-GB" sz="2400">
                <a:solidFill>
                  <a:srgbClr val="10233D"/>
                </a:solidFill>
                <a:latin typeface="Arial" panose="020B0604020202020204" pitchFamily="34" charset="0"/>
                <a:cs typeface="Arial" panose="020B0604020202020204" pitchFamily="34" charset="0"/>
              </a:rPr>
              <a:t>And we can remove bias when we’re upset.</a:t>
            </a:r>
            <a:endParaRPr lang="en-US" sz="2400">
              <a:solidFill>
                <a:srgbClr val="10233D"/>
              </a:solidFill>
              <a:latin typeface="Arial" panose="020B0604020202020204" pitchFamily="34" charset="0"/>
              <a:cs typeface="Arial" panose="020B0604020202020204" pitchFamily="34" charset="0"/>
            </a:endParaRPr>
          </a:p>
        </p:txBody>
      </p:sp>
      <p:pic>
        <p:nvPicPr>
          <p:cNvPr id="3" name="Picture 2">
            <a:extLst>
              <a:ext uri="{FF2B5EF4-FFF2-40B4-BE49-F238E27FC236}">
                <a16:creationId xmlns:a16="http://schemas.microsoft.com/office/drawing/2014/main" id="{BB724654-76E1-F67E-D34B-6DCE92D60660}"/>
              </a:ext>
            </a:extLst>
          </p:cNvPr>
          <p:cNvPicPr>
            <a:picLocks noChangeAspect="1"/>
          </p:cNvPicPr>
          <p:nvPr/>
        </p:nvPicPr>
        <p:blipFill>
          <a:blip r:embed="rId3"/>
          <a:stretch>
            <a:fillRect/>
          </a:stretch>
        </p:blipFill>
        <p:spPr>
          <a:xfrm>
            <a:off x="509496" y="42776"/>
            <a:ext cx="761212" cy="1204237"/>
          </a:xfrm>
          <a:prstGeom prst="rect">
            <a:avLst/>
          </a:prstGeom>
        </p:spPr>
      </p:pic>
    </p:spTree>
    <p:extLst>
      <p:ext uri="{BB962C8B-B14F-4D97-AF65-F5344CB8AC3E}">
        <p14:creationId xmlns:p14="http://schemas.microsoft.com/office/powerpoint/2010/main" val="2787162406"/>
      </p:ext>
    </p:extLst>
  </p:cSld>
  <p:clrMapOvr>
    <a:masterClrMapping/>
  </p:clrMapOvr>
  <p:transition spd="slow"/>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
                                            <p:txEl>
                                              <p:pRg st="1" end="1"/>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4" name="Shape 454"/>
          <p:cNvSpPr/>
          <p:nvPr/>
        </p:nvSpPr>
        <p:spPr>
          <a:xfrm>
            <a:off x="266249" y="265404"/>
            <a:ext cx="11883829" cy="1654809"/>
          </a:xfrm>
          <a:prstGeom prst="rect">
            <a:avLst/>
          </a:prstGeom>
          <a:ln w="12700">
            <a:miter lim="400000"/>
          </a:ln>
          <a:extLst>
            <a:ext uri="{C572A759-6A51-4108-AA02-DFA0A04FC94B}">
              <ma14:wrappingTextBoxFlag xmlns:ma14="http://schemas.microsoft.com/office/mac/drawingml/2011/main" xmlns="" val="1"/>
            </a:ext>
          </a:extLst>
        </p:spPr>
        <p:txBody>
          <a:bodyPr lIns="91438" tIns="91438" rIns="91438" bIns="91438">
            <a:spAutoFit/>
          </a:bodyPr>
          <a:lstStyle>
            <a:lvl1pPr defTabSz="932563">
              <a:lnSpc>
                <a:spcPct val="90000"/>
              </a:lnSpc>
              <a:defRPr sz="5100" spc="-102">
                <a:solidFill>
                  <a:schemeClr val="accent1"/>
                </a:solidFill>
                <a:latin typeface="Segoe UI Light"/>
                <a:ea typeface="Segoe UI Light"/>
                <a:cs typeface="Segoe UI Light"/>
                <a:sym typeface="Segoe UI Light"/>
              </a:defRPr>
            </a:lvl1pPr>
          </a:lstStyle>
          <a:p>
            <a:br/>
            <a:endParaRPr/>
          </a:p>
        </p:txBody>
      </p:sp>
      <p:sp>
        <p:nvSpPr>
          <p:cNvPr id="4" name="Shape 263">
            <a:extLst>
              <a:ext uri="{FF2B5EF4-FFF2-40B4-BE49-F238E27FC236}">
                <a16:creationId xmlns:a16="http://schemas.microsoft.com/office/drawing/2014/main" id="{6091FD65-6788-E8A0-F8ED-651A2C370505}"/>
              </a:ext>
            </a:extLst>
          </p:cNvPr>
          <p:cNvSpPr/>
          <p:nvPr/>
        </p:nvSpPr>
        <p:spPr>
          <a:xfrm>
            <a:off x="2647" y="6456414"/>
            <a:ext cx="12433828" cy="548408"/>
          </a:xfrm>
          <a:prstGeom prst="rect">
            <a:avLst/>
          </a:prstGeom>
          <a:solidFill>
            <a:srgbClr val="10233D"/>
          </a:solidFill>
          <a:ln w="12700">
            <a:solidFill>
              <a:srgbClr val="65666B"/>
            </a:solidFill>
            <a:miter lim="400000"/>
          </a:ln>
        </p:spPr>
        <p:txBody>
          <a:bodyPr lIns="146304" tIns="146304" rIns="146304" bIns="146304" anchor="ctr"/>
          <a:lstStyle/>
          <a:p>
            <a:pPr defTabSz="776329">
              <a:lnSpc>
                <a:spcPct val="90000"/>
              </a:lnSpc>
              <a:defRPr sz="2400">
                <a:ln w="9525">
                  <a:solidFill>
                    <a:srgbClr val="FFFFFF">
                      <a:alpha val="0"/>
                    </a:srgbClr>
                  </a:solidFill>
                </a:ln>
                <a:solidFill>
                  <a:srgbClr val="FFFFFF"/>
                </a:solidFill>
                <a:latin typeface="Segoe UI Light"/>
                <a:ea typeface="Segoe UI Light"/>
                <a:cs typeface="Segoe UI Light"/>
                <a:sym typeface="Segoe UI Light"/>
              </a:defRPr>
            </a:pPr>
            <a:endParaRPr/>
          </a:p>
        </p:txBody>
      </p:sp>
      <p:sp>
        <p:nvSpPr>
          <p:cNvPr id="6" name="Shape 286">
            <a:extLst>
              <a:ext uri="{FF2B5EF4-FFF2-40B4-BE49-F238E27FC236}">
                <a16:creationId xmlns:a16="http://schemas.microsoft.com/office/drawing/2014/main" id="{E9237C96-B2B0-0A14-50B9-3889AD4E58F7}"/>
              </a:ext>
            </a:extLst>
          </p:cNvPr>
          <p:cNvSpPr/>
          <p:nvPr/>
        </p:nvSpPr>
        <p:spPr>
          <a:xfrm>
            <a:off x="2721294" y="6595161"/>
            <a:ext cx="7226474" cy="294639"/>
          </a:xfrm>
          <a:prstGeom prst="rect">
            <a:avLst/>
          </a:prstGeom>
          <a:ln w="12700">
            <a:miter lim="400000"/>
          </a:ln>
          <a:extLst>
            <a:ext uri="{C572A759-6A51-4108-AA02-DFA0A04FC94B}">
              <ma14:wrappingTextBoxFlag xmlns:ma14="http://schemas.microsoft.com/office/mac/drawingml/2011/main" xmlns="" val="1"/>
            </a:ext>
          </a:extLst>
        </p:spPr>
        <p:txBody>
          <a:bodyPr lIns="45718" tIns="45718" rIns="45718" bIns="45718">
            <a:spAutoFit/>
          </a:bodyPr>
          <a:lstStyle/>
          <a:p>
            <a:pPr algn="ctr" defTabSz="914400">
              <a:spcBef>
                <a:spcPts val="300"/>
              </a:spcBef>
              <a:defRPr sz="1300">
                <a:solidFill>
                  <a:srgbClr val="FFFFFF"/>
                </a:solidFill>
                <a:latin typeface="Segoe UI Light"/>
                <a:ea typeface="Segoe UI Light"/>
                <a:cs typeface="Segoe UI Light"/>
                <a:sym typeface="Segoe UI Light"/>
              </a:defRPr>
            </a:pPr>
            <a:r>
              <a:rPr lang="en-US">
                <a:latin typeface="Consolas" panose="020B0609020204030204" pitchFamily="49" charset="0"/>
              </a:rPr>
              <a:t>AI at Work</a:t>
            </a:r>
          </a:p>
        </p:txBody>
      </p:sp>
      <p:sp>
        <p:nvSpPr>
          <p:cNvPr id="7" name="Shape 440">
            <a:extLst>
              <a:ext uri="{FF2B5EF4-FFF2-40B4-BE49-F238E27FC236}">
                <a16:creationId xmlns:a16="http://schemas.microsoft.com/office/drawing/2014/main" id="{C4F346A2-7352-87F6-0411-4A08358B6E92}"/>
              </a:ext>
            </a:extLst>
          </p:cNvPr>
          <p:cNvSpPr txBox="1">
            <a:spLocks/>
          </p:cNvSpPr>
          <p:nvPr/>
        </p:nvSpPr>
        <p:spPr>
          <a:xfrm>
            <a:off x="266249" y="265404"/>
            <a:ext cx="11883829" cy="946145"/>
          </a:xfrm>
          <a:prstGeom prst="rect">
            <a:avLst/>
          </a:prstGeom>
          <a:ln w="12700">
            <a:miter lim="400000"/>
          </a:ln>
          <a:extLst>
            <a:ext uri="{C572A759-6A51-4108-AA02-DFA0A04FC94B}">
              <ma14:wrappingTextBoxFlag xmlns:ma14="http://schemas.microsoft.com/office/mac/drawingml/2011/main" xmlns="" val="1"/>
            </a:ext>
          </a:extLst>
        </p:spPr>
        <p:txBody>
          <a:bodyPr lIns="0" tIns="0" rIns="0" bIns="0" anchor="t">
            <a:normAutofit/>
          </a:bodyPr>
          <a:lstStyle>
            <a:lvl1pPr marL="0" marR="0" indent="0" algn="l" defTabSz="932563" rtl="0" latinLnBrk="0">
              <a:lnSpc>
                <a:spcPct val="90000"/>
              </a:lnSpc>
              <a:spcBef>
                <a:spcPts val="0"/>
              </a:spcBef>
              <a:spcAft>
                <a:spcPts val="0"/>
              </a:spcAft>
              <a:buClrTx/>
              <a:buSzTx/>
              <a:buFontTx/>
              <a:buNone/>
              <a:tabLst/>
              <a:defRPr sz="4800" b="0" i="0" u="none" strike="noStrike" cap="none" spc="-200" baseline="0">
                <a:ln>
                  <a:noFill/>
                </a:ln>
                <a:solidFill>
                  <a:schemeClr val="accent5"/>
                </a:solidFill>
                <a:uFillTx/>
                <a:latin typeface="Segoe UI Light"/>
                <a:ea typeface="Segoe UI Light"/>
                <a:cs typeface="Segoe UI Light"/>
                <a:sym typeface="Segoe UI Light"/>
              </a:defRPr>
            </a:lvl1pPr>
            <a:lvl2pPr marL="0" marR="0" indent="0" algn="l" defTabSz="931316" rtl="0" latinLnBrk="0">
              <a:lnSpc>
                <a:spcPct val="90000"/>
              </a:lnSpc>
              <a:spcBef>
                <a:spcPts val="0"/>
              </a:spcBef>
              <a:spcAft>
                <a:spcPts val="0"/>
              </a:spcAft>
              <a:buClrTx/>
              <a:buSzTx/>
              <a:buFontTx/>
              <a:buNone/>
              <a:tabLst/>
              <a:defRPr sz="4400" b="0" i="0" u="none" strike="noStrike" cap="none" spc="0" baseline="0">
                <a:ln>
                  <a:noFill/>
                </a:ln>
                <a:solidFill>
                  <a:srgbClr val="000000"/>
                </a:solidFill>
                <a:uFillTx/>
                <a:latin typeface="Calibri"/>
                <a:ea typeface="Calibri"/>
                <a:cs typeface="Calibri"/>
                <a:sym typeface="Calibri"/>
              </a:defRPr>
            </a:lvl2pPr>
            <a:lvl3pPr marL="0" marR="0" indent="0" algn="l" defTabSz="931316" rtl="0" latinLnBrk="0">
              <a:lnSpc>
                <a:spcPct val="90000"/>
              </a:lnSpc>
              <a:spcBef>
                <a:spcPts val="0"/>
              </a:spcBef>
              <a:spcAft>
                <a:spcPts val="0"/>
              </a:spcAft>
              <a:buClrTx/>
              <a:buSzTx/>
              <a:buFontTx/>
              <a:buNone/>
              <a:tabLst/>
              <a:defRPr sz="4400" b="0" i="0" u="none" strike="noStrike" cap="none" spc="0" baseline="0">
                <a:ln>
                  <a:noFill/>
                </a:ln>
                <a:solidFill>
                  <a:srgbClr val="000000"/>
                </a:solidFill>
                <a:uFillTx/>
                <a:latin typeface="Calibri"/>
                <a:ea typeface="Calibri"/>
                <a:cs typeface="Calibri"/>
                <a:sym typeface="Calibri"/>
              </a:defRPr>
            </a:lvl3pPr>
            <a:lvl4pPr marL="0" marR="0" indent="0" algn="l" defTabSz="931316" rtl="0" latinLnBrk="0">
              <a:lnSpc>
                <a:spcPct val="90000"/>
              </a:lnSpc>
              <a:spcBef>
                <a:spcPts val="0"/>
              </a:spcBef>
              <a:spcAft>
                <a:spcPts val="0"/>
              </a:spcAft>
              <a:buClrTx/>
              <a:buSzTx/>
              <a:buFontTx/>
              <a:buNone/>
              <a:tabLst/>
              <a:defRPr sz="4400" b="0" i="0" u="none" strike="noStrike" cap="none" spc="0" baseline="0">
                <a:ln>
                  <a:noFill/>
                </a:ln>
                <a:solidFill>
                  <a:srgbClr val="000000"/>
                </a:solidFill>
                <a:uFillTx/>
                <a:latin typeface="Calibri"/>
                <a:ea typeface="Calibri"/>
                <a:cs typeface="Calibri"/>
                <a:sym typeface="Calibri"/>
              </a:defRPr>
            </a:lvl4pPr>
            <a:lvl5pPr marL="0" marR="0" indent="0" algn="l" defTabSz="931316" rtl="0" latinLnBrk="0">
              <a:lnSpc>
                <a:spcPct val="90000"/>
              </a:lnSpc>
              <a:spcBef>
                <a:spcPts val="0"/>
              </a:spcBef>
              <a:spcAft>
                <a:spcPts val="0"/>
              </a:spcAft>
              <a:buClrTx/>
              <a:buSzTx/>
              <a:buFontTx/>
              <a:buNone/>
              <a:tabLst/>
              <a:defRPr sz="4400" b="0" i="0" u="none" strike="noStrike" cap="none" spc="0" baseline="0">
                <a:ln>
                  <a:noFill/>
                </a:ln>
                <a:solidFill>
                  <a:srgbClr val="000000"/>
                </a:solidFill>
                <a:uFillTx/>
                <a:latin typeface="Calibri"/>
                <a:ea typeface="Calibri"/>
                <a:cs typeface="Calibri"/>
                <a:sym typeface="Calibri"/>
              </a:defRPr>
            </a:lvl5pPr>
            <a:lvl6pPr marL="0" marR="0" indent="0" algn="l" defTabSz="931316" rtl="0" latinLnBrk="0">
              <a:lnSpc>
                <a:spcPct val="90000"/>
              </a:lnSpc>
              <a:spcBef>
                <a:spcPts val="0"/>
              </a:spcBef>
              <a:spcAft>
                <a:spcPts val="0"/>
              </a:spcAft>
              <a:buClrTx/>
              <a:buSzTx/>
              <a:buFontTx/>
              <a:buNone/>
              <a:tabLst/>
              <a:defRPr sz="4400" b="0" i="0" u="none" strike="noStrike" cap="none" spc="0" baseline="0">
                <a:ln>
                  <a:noFill/>
                </a:ln>
                <a:solidFill>
                  <a:srgbClr val="000000"/>
                </a:solidFill>
                <a:uFillTx/>
                <a:latin typeface="Calibri"/>
                <a:ea typeface="Calibri"/>
                <a:cs typeface="Calibri"/>
                <a:sym typeface="Calibri"/>
              </a:defRPr>
            </a:lvl6pPr>
            <a:lvl7pPr marL="0" marR="0" indent="0" algn="l" defTabSz="931316" rtl="0" latinLnBrk="0">
              <a:lnSpc>
                <a:spcPct val="90000"/>
              </a:lnSpc>
              <a:spcBef>
                <a:spcPts val="0"/>
              </a:spcBef>
              <a:spcAft>
                <a:spcPts val="0"/>
              </a:spcAft>
              <a:buClrTx/>
              <a:buSzTx/>
              <a:buFontTx/>
              <a:buNone/>
              <a:tabLst/>
              <a:defRPr sz="4400" b="0" i="0" u="none" strike="noStrike" cap="none" spc="0" baseline="0">
                <a:ln>
                  <a:noFill/>
                </a:ln>
                <a:solidFill>
                  <a:srgbClr val="000000"/>
                </a:solidFill>
                <a:uFillTx/>
                <a:latin typeface="Calibri"/>
                <a:ea typeface="Calibri"/>
                <a:cs typeface="Calibri"/>
                <a:sym typeface="Calibri"/>
              </a:defRPr>
            </a:lvl7pPr>
            <a:lvl8pPr marL="0" marR="0" indent="0" algn="l" defTabSz="931316" rtl="0" latinLnBrk="0">
              <a:lnSpc>
                <a:spcPct val="90000"/>
              </a:lnSpc>
              <a:spcBef>
                <a:spcPts val="0"/>
              </a:spcBef>
              <a:spcAft>
                <a:spcPts val="0"/>
              </a:spcAft>
              <a:buClrTx/>
              <a:buSzTx/>
              <a:buFontTx/>
              <a:buNone/>
              <a:tabLst/>
              <a:defRPr sz="4400" b="0" i="0" u="none" strike="noStrike" cap="none" spc="0" baseline="0">
                <a:ln>
                  <a:noFill/>
                </a:ln>
                <a:solidFill>
                  <a:srgbClr val="000000"/>
                </a:solidFill>
                <a:uFillTx/>
                <a:latin typeface="Calibri"/>
                <a:ea typeface="Calibri"/>
                <a:cs typeface="Calibri"/>
                <a:sym typeface="Calibri"/>
              </a:defRPr>
            </a:lvl8pPr>
            <a:lvl9pPr marL="0" marR="0" indent="0" algn="l" defTabSz="931316" rtl="0" latinLnBrk="0">
              <a:lnSpc>
                <a:spcPct val="90000"/>
              </a:lnSpc>
              <a:spcBef>
                <a:spcPts val="0"/>
              </a:spcBef>
              <a:spcAft>
                <a:spcPts val="0"/>
              </a:spcAft>
              <a:buClrTx/>
              <a:buSzTx/>
              <a:buFontTx/>
              <a:buNone/>
              <a:tabLst/>
              <a:defRPr sz="4400" b="0" i="0" u="none" strike="noStrike" cap="none" spc="0" baseline="0">
                <a:ln>
                  <a:noFill/>
                </a:ln>
                <a:solidFill>
                  <a:srgbClr val="000000"/>
                </a:solidFill>
                <a:uFillTx/>
                <a:latin typeface="Calibri"/>
                <a:ea typeface="Calibri"/>
                <a:cs typeface="Calibri"/>
                <a:sym typeface="Calibri"/>
              </a:defRPr>
            </a:lvl9pPr>
          </a:lstStyle>
          <a:p>
            <a:pPr hangingPunct="1"/>
            <a:r>
              <a:rPr lang="en-US"/>
              <a:t>          </a:t>
            </a:r>
            <a:r>
              <a:rPr lang="en-GB">
                <a:solidFill>
                  <a:srgbClr val="10233D"/>
                </a:solidFill>
                <a:latin typeface="Segoe UI Semibold" panose="020B0702040204020203" pitchFamily="34" charset="0"/>
                <a:cs typeface="Segoe UI Semibold" panose="020B0702040204020203" pitchFamily="34" charset="0"/>
              </a:rPr>
              <a:t>Disaster Recovery</a:t>
            </a:r>
            <a:endParaRPr lang="en-US">
              <a:solidFill>
                <a:srgbClr val="10233D"/>
              </a:solidFill>
              <a:latin typeface="Segoe UI Semibold" panose="020B0702040204020203" pitchFamily="34" charset="0"/>
              <a:cs typeface="Segoe UI Semibold" panose="020B0702040204020203" pitchFamily="34" charset="0"/>
            </a:endParaRPr>
          </a:p>
        </p:txBody>
      </p:sp>
      <p:sp>
        <p:nvSpPr>
          <p:cNvPr id="2" name="Rectangle 1">
            <a:extLst>
              <a:ext uri="{FF2B5EF4-FFF2-40B4-BE49-F238E27FC236}">
                <a16:creationId xmlns:a16="http://schemas.microsoft.com/office/drawing/2014/main" id="{BB3073CC-D61D-8526-A8C7-9FAB7371DEBE}"/>
              </a:ext>
            </a:extLst>
          </p:cNvPr>
          <p:cNvSpPr/>
          <p:nvPr/>
        </p:nvSpPr>
        <p:spPr>
          <a:xfrm>
            <a:off x="467695" y="1683891"/>
            <a:ext cx="11048444" cy="2239844"/>
          </a:xfrm>
          <a:prstGeom prst="rect">
            <a:avLst/>
          </a:prstGeom>
        </p:spPr>
        <p:txBody>
          <a:bodyPr wrap="square">
            <a:spAutoFit/>
          </a:bodyPr>
          <a:lstStyle/>
          <a:p>
            <a:pPr>
              <a:lnSpc>
                <a:spcPct val="150000"/>
              </a:lnSpc>
              <a:spcBef>
                <a:spcPts val="600"/>
              </a:spcBef>
              <a:spcAft>
                <a:spcPts val="600"/>
              </a:spcAft>
            </a:pPr>
            <a:r>
              <a:rPr lang="en-GB" sz="2400">
                <a:solidFill>
                  <a:srgbClr val="10233D"/>
                </a:solidFill>
                <a:latin typeface="Arial" panose="020B0604020202020204" pitchFamily="34" charset="0"/>
                <a:cs typeface="Arial" panose="020B0604020202020204" pitchFamily="34" charset="0"/>
              </a:rPr>
              <a:t> I need your help creating a comprehensive Disaster Recovery Plan for our university's IT infrastructure. </a:t>
            </a:r>
            <a:r>
              <a:rPr lang="en-GB" sz="2400" b="1">
                <a:solidFill>
                  <a:srgbClr val="10233D"/>
                </a:solidFill>
                <a:latin typeface="Arial" panose="020B0604020202020204" pitchFamily="34" charset="0"/>
                <a:cs typeface="Arial" panose="020B0604020202020204" pitchFamily="34" charset="0"/>
              </a:rPr>
              <a:t>Ask me 10 questions </a:t>
            </a:r>
            <a:r>
              <a:rPr lang="en-GB" sz="2400">
                <a:solidFill>
                  <a:srgbClr val="10233D"/>
                </a:solidFill>
                <a:latin typeface="Arial" panose="020B0604020202020204" pitchFamily="34" charset="0"/>
                <a:cs typeface="Arial" panose="020B0604020202020204" pitchFamily="34" charset="0"/>
              </a:rPr>
              <a:t>that will help you generate a well-structured Disaster Recovery Plan template based on industry best practices.</a:t>
            </a:r>
            <a:endParaRPr lang="en-US" sz="2400">
              <a:solidFill>
                <a:srgbClr val="10233D"/>
              </a:solidFill>
              <a:latin typeface="Arial" panose="020B0604020202020204" pitchFamily="34" charset="0"/>
              <a:cs typeface="Arial" panose="020B0604020202020204" pitchFamily="34" charset="0"/>
            </a:endParaRPr>
          </a:p>
        </p:txBody>
      </p:sp>
      <p:pic>
        <p:nvPicPr>
          <p:cNvPr id="3" name="Picture 2">
            <a:extLst>
              <a:ext uri="{FF2B5EF4-FFF2-40B4-BE49-F238E27FC236}">
                <a16:creationId xmlns:a16="http://schemas.microsoft.com/office/drawing/2014/main" id="{BB724654-76E1-F67E-D34B-6DCE92D60660}"/>
              </a:ext>
            </a:extLst>
          </p:cNvPr>
          <p:cNvPicPr>
            <a:picLocks noChangeAspect="1"/>
          </p:cNvPicPr>
          <p:nvPr/>
        </p:nvPicPr>
        <p:blipFill>
          <a:blip r:embed="rId3"/>
          <a:stretch>
            <a:fillRect/>
          </a:stretch>
        </p:blipFill>
        <p:spPr>
          <a:xfrm>
            <a:off x="509496" y="42776"/>
            <a:ext cx="761212" cy="1204237"/>
          </a:xfrm>
          <a:prstGeom prst="rect">
            <a:avLst/>
          </a:prstGeom>
        </p:spPr>
      </p:pic>
    </p:spTree>
    <p:extLst>
      <p:ext uri="{BB962C8B-B14F-4D97-AF65-F5344CB8AC3E}">
        <p14:creationId xmlns:p14="http://schemas.microsoft.com/office/powerpoint/2010/main" val="4198807203"/>
      </p:ext>
    </p:extLst>
  </p:cSld>
  <p:clrMapOvr>
    <a:masterClrMapping/>
  </p:clrMapOvr>
  <p:transition spd="slow"/>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4" name="Shape 454"/>
          <p:cNvSpPr/>
          <p:nvPr/>
        </p:nvSpPr>
        <p:spPr>
          <a:xfrm>
            <a:off x="266249" y="265404"/>
            <a:ext cx="11883829" cy="1654809"/>
          </a:xfrm>
          <a:prstGeom prst="rect">
            <a:avLst/>
          </a:prstGeom>
          <a:ln w="12700">
            <a:miter lim="400000"/>
          </a:ln>
          <a:extLst>
            <a:ext uri="{C572A759-6A51-4108-AA02-DFA0A04FC94B}">
              <ma14:wrappingTextBoxFlag xmlns:ma14="http://schemas.microsoft.com/office/mac/drawingml/2011/main" xmlns="" val="1"/>
            </a:ext>
          </a:extLst>
        </p:spPr>
        <p:txBody>
          <a:bodyPr lIns="91438" tIns="91438" rIns="91438" bIns="91438">
            <a:spAutoFit/>
          </a:bodyPr>
          <a:lstStyle>
            <a:lvl1pPr defTabSz="932563">
              <a:lnSpc>
                <a:spcPct val="90000"/>
              </a:lnSpc>
              <a:defRPr sz="5100" spc="-102">
                <a:solidFill>
                  <a:schemeClr val="accent1"/>
                </a:solidFill>
                <a:latin typeface="Segoe UI Light"/>
                <a:ea typeface="Segoe UI Light"/>
                <a:cs typeface="Segoe UI Light"/>
                <a:sym typeface="Segoe UI Light"/>
              </a:defRPr>
            </a:lvl1pPr>
          </a:lstStyle>
          <a:p>
            <a:br/>
            <a:endParaRPr/>
          </a:p>
        </p:txBody>
      </p:sp>
      <p:sp>
        <p:nvSpPr>
          <p:cNvPr id="4" name="Shape 263">
            <a:extLst>
              <a:ext uri="{FF2B5EF4-FFF2-40B4-BE49-F238E27FC236}">
                <a16:creationId xmlns:a16="http://schemas.microsoft.com/office/drawing/2014/main" id="{6091FD65-6788-E8A0-F8ED-651A2C370505}"/>
              </a:ext>
            </a:extLst>
          </p:cNvPr>
          <p:cNvSpPr/>
          <p:nvPr/>
        </p:nvSpPr>
        <p:spPr>
          <a:xfrm>
            <a:off x="2647" y="6456414"/>
            <a:ext cx="12433828" cy="548408"/>
          </a:xfrm>
          <a:prstGeom prst="rect">
            <a:avLst/>
          </a:prstGeom>
          <a:solidFill>
            <a:srgbClr val="10233D"/>
          </a:solidFill>
          <a:ln w="12700">
            <a:solidFill>
              <a:srgbClr val="65666B"/>
            </a:solidFill>
            <a:miter lim="400000"/>
          </a:ln>
        </p:spPr>
        <p:txBody>
          <a:bodyPr lIns="146304" tIns="146304" rIns="146304" bIns="146304" anchor="ctr"/>
          <a:lstStyle/>
          <a:p>
            <a:pPr defTabSz="776329">
              <a:lnSpc>
                <a:spcPct val="90000"/>
              </a:lnSpc>
              <a:defRPr sz="2400">
                <a:ln w="9525">
                  <a:solidFill>
                    <a:srgbClr val="FFFFFF">
                      <a:alpha val="0"/>
                    </a:srgbClr>
                  </a:solidFill>
                </a:ln>
                <a:solidFill>
                  <a:srgbClr val="FFFFFF"/>
                </a:solidFill>
                <a:latin typeface="Segoe UI Light"/>
                <a:ea typeface="Segoe UI Light"/>
                <a:cs typeface="Segoe UI Light"/>
                <a:sym typeface="Segoe UI Light"/>
              </a:defRPr>
            </a:pPr>
            <a:endParaRPr/>
          </a:p>
        </p:txBody>
      </p:sp>
      <p:sp>
        <p:nvSpPr>
          <p:cNvPr id="6" name="Shape 286">
            <a:extLst>
              <a:ext uri="{FF2B5EF4-FFF2-40B4-BE49-F238E27FC236}">
                <a16:creationId xmlns:a16="http://schemas.microsoft.com/office/drawing/2014/main" id="{E9237C96-B2B0-0A14-50B9-3889AD4E58F7}"/>
              </a:ext>
            </a:extLst>
          </p:cNvPr>
          <p:cNvSpPr/>
          <p:nvPr/>
        </p:nvSpPr>
        <p:spPr>
          <a:xfrm>
            <a:off x="2721294" y="6595161"/>
            <a:ext cx="7226474" cy="294639"/>
          </a:xfrm>
          <a:prstGeom prst="rect">
            <a:avLst/>
          </a:prstGeom>
          <a:ln w="12700">
            <a:miter lim="400000"/>
          </a:ln>
          <a:extLst>
            <a:ext uri="{C572A759-6A51-4108-AA02-DFA0A04FC94B}">
              <ma14:wrappingTextBoxFlag xmlns:ma14="http://schemas.microsoft.com/office/mac/drawingml/2011/main" xmlns="" val="1"/>
            </a:ext>
          </a:extLst>
        </p:spPr>
        <p:txBody>
          <a:bodyPr lIns="45718" tIns="45718" rIns="45718" bIns="45718">
            <a:spAutoFit/>
          </a:bodyPr>
          <a:lstStyle/>
          <a:p>
            <a:pPr algn="ctr" defTabSz="914400">
              <a:spcBef>
                <a:spcPts val="300"/>
              </a:spcBef>
              <a:defRPr sz="1300">
                <a:solidFill>
                  <a:srgbClr val="FFFFFF"/>
                </a:solidFill>
                <a:latin typeface="Segoe UI Light"/>
                <a:ea typeface="Segoe UI Light"/>
                <a:cs typeface="Segoe UI Light"/>
                <a:sym typeface="Segoe UI Light"/>
              </a:defRPr>
            </a:pPr>
            <a:r>
              <a:rPr lang="en-US">
                <a:latin typeface="Consolas" panose="020B0609020204030204" pitchFamily="49" charset="0"/>
              </a:rPr>
              <a:t>AI at Work</a:t>
            </a:r>
          </a:p>
        </p:txBody>
      </p:sp>
      <p:sp>
        <p:nvSpPr>
          <p:cNvPr id="7" name="Shape 440">
            <a:extLst>
              <a:ext uri="{FF2B5EF4-FFF2-40B4-BE49-F238E27FC236}">
                <a16:creationId xmlns:a16="http://schemas.microsoft.com/office/drawing/2014/main" id="{C4F346A2-7352-87F6-0411-4A08358B6E92}"/>
              </a:ext>
            </a:extLst>
          </p:cNvPr>
          <p:cNvSpPr txBox="1">
            <a:spLocks/>
          </p:cNvSpPr>
          <p:nvPr/>
        </p:nvSpPr>
        <p:spPr>
          <a:xfrm>
            <a:off x="266249" y="265404"/>
            <a:ext cx="11883829" cy="946145"/>
          </a:xfrm>
          <a:prstGeom prst="rect">
            <a:avLst/>
          </a:prstGeom>
          <a:ln w="12700">
            <a:miter lim="400000"/>
          </a:ln>
          <a:extLst>
            <a:ext uri="{C572A759-6A51-4108-AA02-DFA0A04FC94B}">
              <ma14:wrappingTextBoxFlag xmlns:ma14="http://schemas.microsoft.com/office/mac/drawingml/2011/main" xmlns="" val="1"/>
            </a:ext>
          </a:extLst>
        </p:spPr>
        <p:txBody>
          <a:bodyPr lIns="0" tIns="0" rIns="0" bIns="0" anchor="t">
            <a:normAutofit/>
          </a:bodyPr>
          <a:lstStyle>
            <a:lvl1pPr marL="0" marR="0" indent="0" algn="l" defTabSz="932563" rtl="0" latinLnBrk="0">
              <a:lnSpc>
                <a:spcPct val="90000"/>
              </a:lnSpc>
              <a:spcBef>
                <a:spcPts val="0"/>
              </a:spcBef>
              <a:spcAft>
                <a:spcPts val="0"/>
              </a:spcAft>
              <a:buClrTx/>
              <a:buSzTx/>
              <a:buFontTx/>
              <a:buNone/>
              <a:tabLst/>
              <a:defRPr sz="4800" b="0" i="0" u="none" strike="noStrike" cap="none" spc="-200" baseline="0">
                <a:ln>
                  <a:noFill/>
                </a:ln>
                <a:solidFill>
                  <a:schemeClr val="accent5"/>
                </a:solidFill>
                <a:uFillTx/>
                <a:latin typeface="Segoe UI Light"/>
                <a:ea typeface="Segoe UI Light"/>
                <a:cs typeface="Segoe UI Light"/>
                <a:sym typeface="Segoe UI Light"/>
              </a:defRPr>
            </a:lvl1pPr>
            <a:lvl2pPr marL="0" marR="0" indent="0" algn="l" defTabSz="931316" rtl="0" latinLnBrk="0">
              <a:lnSpc>
                <a:spcPct val="90000"/>
              </a:lnSpc>
              <a:spcBef>
                <a:spcPts val="0"/>
              </a:spcBef>
              <a:spcAft>
                <a:spcPts val="0"/>
              </a:spcAft>
              <a:buClrTx/>
              <a:buSzTx/>
              <a:buFontTx/>
              <a:buNone/>
              <a:tabLst/>
              <a:defRPr sz="4400" b="0" i="0" u="none" strike="noStrike" cap="none" spc="0" baseline="0">
                <a:ln>
                  <a:noFill/>
                </a:ln>
                <a:solidFill>
                  <a:srgbClr val="000000"/>
                </a:solidFill>
                <a:uFillTx/>
                <a:latin typeface="Calibri"/>
                <a:ea typeface="Calibri"/>
                <a:cs typeface="Calibri"/>
                <a:sym typeface="Calibri"/>
              </a:defRPr>
            </a:lvl2pPr>
            <a:lvl3pPr marL="0" marR="0" indent="0" algn="l" defTabSz="931316" rtl="0" latinLnBrk="0">
              <a:lnSpc>
                <a:spcPct val="90000"/>
              </a:lnSpc>
              <a:spcBef>
                <a:spcPts val="0"/>
              </a:spcBef>
              <a:spcAft>
                <a:spcPts val="0"/>
              </a:spcAft>
              <a:buClrTx/>
              <a:buSzTx/>
              <a:buFontTx/>
              <a:buNone/>
              <a:tabLst/>
              <a:defRPr sz="4400" b="0" i="0" u="none" strike="noStrike" cap="none" spc="0" baseline="0">
                <a:ln>
                  <a:noFill/>
                </a:ln>
                <a:solidFill>
                  <a:srgbClr val="000000"/>
                </a:solidFill>
                <a:uFillTx/>
                <a:latin typeface="Calibri"/>
                <a:ea typeface="Calibri"/>
                <a:cs typeface="Calibri"/>
                <a:sym typeface="Calibri"/>
              </a:defRPr>
            </a:lvl3pPr>
            <a:lvl4pPr marL="0" marR="0" indent="0" algn="l" defTabSz="931316" rtl="0" latinLnBrk="0">
              <a:lnSpc>
                <a:spcPct val="90000"/>
              </a:lnSpc>
              <a:spcBef>
                <a:spcPts val="0"/>
              </a:spcBef>
              <a:spcAft>
                <a:spcPts val="0"/>
              </a:spcAft>
              <a:buClrTx/>
              <a:buSzTx/>
              <a:buFontTx/>
              <a:buNone/>
              <a:tabLst/>
              <a:defRPr sz="4400" b="0" i="0" u="none" strike="noStrike" cap="none" spc="0" baseline="0">
                <a:ln>
                  <a:noFill/>
                </a:ln>
                <a:solidFill>
                  <a:srgbClr val="000000"/>
                </a:solidFill>
                <a:uFillTx/>
                <a:latin typeface="Calibri"/>
                <a:ea typeface="Calibri"/>
                <a:cs typeface="Calibri"/>
                <a:sym typeface="Calibri"/>
              </a:defRPr>
            </a:lvl4pPr>
            <a:lvl5pPr marL="0" marR="0" indent="0" algn="l" defTabSz="931316" rtl="0" latinLnBrk="0">
              <a:lnSpc>
                <a:spcPct val="90000"/>
              </a:lnSpc>
              <a:spcBef>
                <a:spcPts val="0"/>
              </a:spcBef>
              <a:spcAft>
                <a:spcPts val="0"/>
              </a:spcAft>
              <a:buClrTx/>
              <a:buSzTx/>
              <a:buFontTx/>
              <a:buNone/>
              <a:tabLst/>
              <a:defRPr sz="4400" b="0" i="0" u="none" strike="noStrike" cap="none" spc="0" baseline="0">
                <a:ln>
                  <a:noFill/>
                </a:ln>
                <a:solidFill>
                  <a:srgbClr val="000000"/>
                </a:solidFill>
                <a:uFillTx/>
                <a:latin typeface="Calibri"/>
                <a:ea typeface="Calibri"/>
                <a:cs typeface="Calibri"/>
                <a:sym typeface="Calibri"/>
              </a:defRPr>
            </a:lvl5pPr>
            <a:lvl6pPr marL="0" marR="0" indent="0" algn="l" defTabSz="931316" rtl="0" latinLnBrk="0">
              <a:lnSpc>
                <a:spcPct val="90000"/>
              </a:lnSpc>
              <a:spcBef>
                <a:spcPts val="0"/>
              </a:spcBef>
              <a:spcAft>
                <a:spcPts val="0"/>
              </a:spcAft>
              <a:buClrTx/>
              <a:buSzTx/>
              <a:buFontTx/>
              <a:buNone/>
              <a:tabLst/>
              <a:defRPr sz="4400" b="0" i="0" u="none" strike="noStrike" cap="none" spc="0" baseline="0">
                <a:ln>
                  <a:noFill/>
                </a:ln>
                <a:solidFill>
                  <a:srgbClr val="000000"/>
                </a:solidFill>
                <a:uFillTx/>
                <a:latin typeface="Calibri"/>
                <a:ea typeface="Calibri"/>
                <a:cs typeface="Calibri"/>
                <a:sym typeface="Calibri"/>
              </a:defRPr>
            </a:lvl6pPr>
            <a:lvl7pPr marL="0" marR="0" indent="0" algn="l" defTabSz="931316" rtl="0" latinLnBrk="0">
              <a:lnSpc>
                <a:spcPct val="90000"/>
              </a:lnSpc>
              <a:spcBef>
                <a:spcPts val="0"/>
              </a:spcBef>
              <a:spcAft>
                <a:spcPts val="0"/>
              </a:spcAft>
              <a:buClrTx/>
              <a:buSzTx/>
              <a:buFontTx/>
              <a:buNone/>
              <a:tabLst/>
              <a:defRPr sz="4400" b="0" i="0" u="none" strike="noStrike" cap="none" spc="0" baseline="0">
                <a:ln>
                  <a:noFill/>
                </a:ln>
                <a:solidFill>
                  <a:srgbClr val="000000"/>
                </a:solidFill>
                <a:uFillTx/>
                <a:latin typeface="Calibri"/>
                <a:ea typeface="Calibri"/>
                <a:cs typeface="Calibri"/>
                <a:sym typeface="Calibri"/>
              </a:defRPr>
            </a:lvl7pPr>
            <a:lvl8pPr marL="0" marR="0" indent="0" algn="l" defTabSz="931316" rtl="0" latinLnBrk="0">
              <a:lnSpc>
                <a:spcPct val="90000"/>
              </a:lnSpc>
              <a:spcBef>
                <a:spcPts val="0"/>
              </a:spcBef>
              <a:spcAft>
                <a:spcPts val="0"/>
              </a:spcAft>
              <a:buClrTx/>
              <a:buSzTx/>
              <a:buFontTx/>
              <a:buNone/>
              <a:tabLst/>
              <a:defRPr sz="4400" b="0" i="0" u="none" strike="noStrike" cap="none" spc="0" baseline="0">
                <a:ln>
                  <a:noFill/>
                </a:ln>
                <a:solidFill>
                  <a:srgbClr val="000000"/>
                </a:solidFill>
                <a:uFillTx/>
                <a:latin typeface="Calibri"/>
                <a:ea typeface="Calibri"/>
                <a:cs typeface="Calibri"/>
                <a:sym typeface="Calibri"/>
              </a:defRPr>
            </a:lvl8pPr>
            <a:lvl9pPr marL="0" marR="0" indent="0" algn="l" defTabSz="931316" rtl="0" latinLnBrk="0">
              <a:lnSpc>
                <a:spcPct val="90000"/>
              </a:lnSpc>
              <a:spcBef>
                <a:spcPts val="0"/>
              </a:spcBef>
              <a:spcAft>
                <a:spcPts val="0"/>
              </a:spcAft>
              <a:buClrTx/>
              <a:buSzTx/>
              <a:buFontTx/>
              <a:buNone/>
              <a:tabLst/>
              <a:defRPr sz="4400" b="0" i="0" u="none" strike="noStrike" cap="none" spc="0" baseline="0">
                <a:ln>
                  <a:noFill/>
                </a:ln>
                <a:solidFill>
                  <a:srgbClr val="000000"/>
                </a:solidFill>
                <a:uFillTx/>
                <a:latin typeface="Calibri"/>
                <a:ea typeface="Calibri"/>
                <a:cs typeface="Calibri"/>
                <a:sym typeface="Calibri"/>
              </a:defRPr>
            </a:lvl9pPr>
          </a:lstStyle>
          <a:p>
            <a:pPr hangingPunct="1"/>
            <a:r>
              <a:rPr lang="en-US"/>
              <a:t>          </a:t>
            </a:r>
            <a:r>
              <a:rPr lang="en-GB">
                <a:solidFill>
                  <a:srgbClr val="10233D"/>
                </a:solidFill>
                <a:latin typeface="Segoe UI Semibold" panose="020B0702040204020203" pitchFamily="34" charset="0"/>
                <a:cs typeface="Segoe UI Semibold" panose="020B0702040204020203" pitchFamily="34" charset="0"/>
              </a:rPr>
              <a:t>Sentiment Analysis</a:t>
            </a:r>
            <a:endParaRPr lang="en-US">
              <a:solidFill>
                <a:srgbClr val="10233D"/>
              </a:solidFill>
              <a:latin typeface="Segoe UI Semibold" panose="020B0702040204020203" pitchFamily="34" charset="0"/>
              <a:cs typeface="Segoe UI Semibold" panose="020B0702040204020203" pitchFamily="34" charset="0"/>
            </a:endParaRPr>
          </a:p>
        </p:txBody>
      </p:sp>
      <p:sp>
        <p:nvSpPr>
          <p:cNvPr id="2" name="Rectangle 1">
            <a:extLst>
              <a:ext uri="{FF2B5EF4-FFF2-40B4-BE49-F238E27FC236}">
                <a16:creationId xmlns:a16="http://schemas.microsoft.com/office/drawing/2014/main" id="{BB3073CC-D61D-8526-A8C7-9FAB7371DEBE}"/>
              </a:ext>
            </a:extLst>
          </p:cNvPr>
          <p:cNvSpPr/>
          <p:nvPr/>
        </p:nvSpPr>
        <p:spPr>
          <a:xfrm>
            <a:off x="467695" y="1858059"/>
            <a:ext cx="11048444" cy="1131528"/>
          </a:xfrm>
          <a:prstGeom prst="rect">
            <a:avLst/>
          </a:prstGeom>
        </p:spPr>
        <p:txBody>
          <a:bodyPr wrap="square">
            <a:spAutoFit/>
          </a:bodyPr>
          <a:lstStyle/>
          <a:p>
            <a:pPr algn="ctr">
              <a:lnSpc>
                <a:spcPct val="150000"/>
              </a:lnSpc>
              <a:spcBef>
                <a:spcPts val="600"/>
              </a:spcBef>
              <a:spcAft>
                <a:spcPts val="600"/>
              </a:spcAft>
            </a:pPr>
            <a:r>
              <a:rPr lang="en-GB" sz="2400">
                <a:solidFill>
                  <a:srgbClr val="10233D"/>
                </a:solidFill>
                <a:latin typeface="Arial" panose="020B0604020202020204" pitchFamily="34" charset="0"/>
                <a:cs typeface="Arial" panose="020B0604020202020204" pitchFamily="34" charset="0"/>
              </a:rPr>
              <a:t>AI can </a:t>
            </a:r>
            <a:r>
              <a:rPr lang="en-GB" sz="2400" err="1">
                <a:solidFill>
                  <a:srgbClr val="10233D"/>
                </a:solidFill>
                <a:latin typeface="Arial" panose="020B0604020202020204" pitchFamily="34" charset="0"/>
                <a:cs typeface="Arial" panose="020B0604020202020204" pitchFamily="34" charset="0"/>
              </a:rPr>
              <a:t>analyze</a:t>
            </a:r>
            <a:r>
              <a:rPr lang="en-GB" sz="2400">
                <a:solidFill>
                  <a:srgbClr val="10233D"/>
                </a:solidFill>
                <a:latin typeface="Arial" panose="020B0604020202020204" pitchFamily="34" charset="0"/>
                <a:cs typeface="Arial" panose="020B0604020202020204" pitchFamily="34" charset="0"/>
              </a:rPr>
              <a:t> team email communications to detect subtle signs of emerging conflicts and suggest mediation strategies, particularly useful for remote teams.</a:t>
            </a:r>
            <a:endParaRPr lang="en-US" sz="2400">
              <a:solidFill>
                <a:srgbClr val="10233D"/>
              </a:solidFill>
              <a:latin typeface="Arial" panose="020B0604020202020204" pitchFamily="34" charset="0"/>
              <a:cs typeface="Arial" panose="020B0604020202020204" pitchFamily="34" charset="0"/>
            </a:endParaRPr>
          </a:p>
        </p:txBody>
      </p:sp>
      <p:pic>
        <p:nvPicPr>
          <p:cNvPr id="3" name="Picture 2">
            <a:extLst>
              <a:ext uri="{FF2B5EF4-FFF2-40B4-BE49-F238E27FC236}">
                <a16:creationId xmlns:a16="http://schemas.microsoft.com/office/drawing/2014/main" id="{BB724654-76E1-F67E-D34B-6DCE92D60660}"/>
              </a:ext>
            </a:extLst>
          </p:cNvPr>
          <p:cNvPicPr>
            <a:picLocks noChangeAspect="1"/>
          </p:cNvPicPr>
          <p:nvPr/>
        </p:nvPicPr>
        <p:blipFill>
          <a:blip r:embed="rId3"/>
          <a:stretch>
            <a:fillRect/>
          </a:stretch>
        </p:blipFill>
        <p:spPr>
          <a:xfrm>
            <a:off x="509496" y="42776"/>
            <a:ext cx="761212" cy="1204237"/>
          </a:xfrm>
          <a:prstGeom prst="rect">
            <a:avLst/>
          </a:prstGeom>
        </p:spPr>
      </p:pic>
    </p:spTree>
    <p:extLst>
      <p:ext uri="{BB962C8B-B14F-4D97-AF65-F5344CB8AC3E}">
        <p14:creationId xmlns:p14="http://schemas.microsoft.com/office/powerpoint/2010/main" val="2297269362"/>
      </p:ext>
    </p:extLst>
  </p:cSld>
  <p:clrMapOvr>
    <a:masterClrMapping/>
  </p:clrMapOvr>
  <p:transition spd="slow"/>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4" name="Shape 454"/>
          <p:cNvSpPr/>
          <p:nvPr/>
        </p:nvSpPr>
        <p:spPr>
          <a:xfrm>
            <a:off x="266249" y="265404"/>
            <a:ext cx="11883829" cy="1654809"/>
          </a:xfrm>
          <a:prstGeom prst="rect">
            <a:avLst/>
          </a:prstGeom>
          <a:ln w="12700">
            <a:miter lim="400000"/>
          </a:ln>
          <a:extLst>
            <a:ext uri="{C572A759-6A51-4108-AA02-DFA0A04FC94B}">
              <ma14:wrappingTextBoxFlag xmlns:ma14="http://schemas.microsoft.com/office/mac/drawingml/2011/main" xmlns="" val="1"/>
            </a:ext>
          </a:extLst>
        </p:spPr>
        <p:txBody>
          <a:bodyPr lIns="91438" tIns="91438" rIns="91438" bIns="91438">
            <a:spAutoFit/>
          </a:bodyPr>
          <a:lstStyle>
            <a:lvl1pPr defTabSz="932563">
              <a:lnSpc>
                <a:spcPct val="90000"/>
              </a:lnSpc>
              <a:defRPr sz="5100" spc="-102">
                <a:solidFill>
                  <a:schemeClr val="accent1"/>
                </a:solidFill>
                <a:latin typeface="Segoe UI Light"/>
                <a:ea typeface="Segoe UI Light"/>
                <a:cs typeface="Segoe UI Light"/>
                <a:sym typeface="Segoe UI Light"/>
              </a:defRPr>
            </a:lvl1pPr>
          </a:lstStyle>
          <a:p>
            <a:br/>
            <a:endParaRPr/>
          </a:p>
        </p:txBody>
      </p:sp>
      <p:sp>
        <p:nvSpPr>
          <p:cNvPr id="4" name="Shape 263">
            <a:extLst>
              <a:ext uri="{FF2B5EF4-FFF2-40B4-BE49-F238E27FC236}">
                <a16:creationId xmlns:a16="http://schemas.microsoft.com/office/drawing/2014/main" id="{6091FD65-6788-E8A0-F8ED-651A2C370505}"/>
              </a:ext>
            </a:extLst>
          </p:cNvPr>
          <p:cNvSpPr/>
          <p:nvPr/>
        </p:nvSpPr>
        <p:spPr>
          <a:xfrm>
            <a:off x="2647" y="6456414"/>
            <a:ext cx="12433828" cy="548408"/>
          </a:xfrm>
          <a:prstGeom prst="rect">
            <a:avLst/>
          </a:prstGeom>
          <a:solidFill>
            <a:srgbClr val="10233D"/>
          </a:solidFill>
          <a:ln w="12700">
            <a:solidFill>
              <a:srgbClr val="65666B"/>
            </a:solidFill>
            <a:miter lim="400000"/>
          </a:ln>
        </p:spPr>
        <p:txBody>
          <a:bodyPr lIns="146304" tIns="146304" rIns="146304" bIns="146304" anchor="ctr"/>
          <a:lstStyle/>
          <a:p>
            <a:pPr defTabSz="776329">
              <a:lnSpc>
                <a:spcPct val="90000"/>
              </a:lnSpc>
              <a:defRPr sz="2400">
                <a:ln w="9525">
                  <a:solidFill>
                    <a:srgbClr val="FFFFFF">
                      <a:alpha val="0"/>
                    </a:srgbClr>
                  </a:solidFill>
                </a:ln>
                <a:solidFill>
                  <a:srgbClr val="FFFFFF"/>
                </a:solidFill>
                <a:latin typeface="Segoe UI Light"/>
                <a:ea typeface="Segoe UI Light"/>
                <a:cs typeface="Segoe UI Light"/>
                <a:sym typeface="Segoe UI Light"/>
              </a:defRPr>
            </a:pPr>
            <a:endParaRPr/>
          </a:p>
        </p:txBody>
      </p:sp>
      <p:sp>
        <p:nvSpPr>
          <p:cNvPr id="6" name="Shape 286">
            <a:extLst>
              <a:ext uri="{FF2B5EF4-FFF2-40B4-BE49-F238E27FC236}">
                <a16:creationId xmlns:a16="http://schemas.microsoft.com/office/drawing/2014/main" id="{E9237C96-B2B0-0A14-50B9-3889AD4E58F7}"/>
              </a:ext>
            </a:extLst>
          </p:cNvPr>
          <p:cNvSpPr/>
          <p:nvPr/>
        </p:nvSpPr>
        <p:spPr>
          <a:xfrm>
            <a:off x="2721294" y="6595161"/>
            <a:ext cx="7226474" cy="294639"/>
          </a:xfrm>
          <a:prstGeom prst="rect">
            <a:avLst/>
          </a:prstGeom>
          <a:ln w="12700">
            <a:miter lim="400000"/>
          </a:ln>
          <a:extLst>
            <a:ext uri="{C572A759-6A51-4108-AA02-DFA0A04FC94B}">
              <ma14:wrappingTextBoxFlag xmlns:ma14="http://schemas.microsoft.com/office/mac/drawingml/2011/main" xmlns="" val="1"/>
            </a:ext>
          </a:extLst>
        </p:spPr>
        <p:txBody>
          <a:bodyPr lIns="45718" tIns="45718" rIns="45718" bIns="45718">
            <a:spAutoFit/>
          </a:bodyPr>
          <a:lstStyle/>
          <a:p>
            <a:pPr algn="ctr" defTabSz="914400">
              <a:spcBef>
                <a:spcPts val="300"/>
              </a:spcBef>
              <a:defRPr sz="1300">
                <a:solidFill>
                  <a:srgbClr val="FFFFFF"/>
                </a:solidFill>
                <a:latin typeface="Segoe UI Light"/>
                <a:ea typeface="Segoe UI Light"/>
                <a:cs typeface="Segoe UI Light"/>
                <a:sym typeface="Segoe UI Light"/>
              </a:defRPr>
            </a:pPr>
            <a:r>
              <a:rPr lang="en-US">
                <a:latin typeface="Consolas" panose="020B0609020204030204" pitchFamily="49" charset="0"/>
              </a:rPr>
              <a:t>AI at Work</a:t>
            </a:r>
          </a:p>
        </p:txBody>
      </p:sp>
      <p:sp>
        <p:nvSpPr>
          <p:cNvPr id="7" name="Shape 440">
            <a:extLst>
              <a:ext uri="{FF2B5EF4-FFF2-40B4-BE49-F238E27FC236}">
                <a16:creationId xmlns:a16="http://schemas.microsoft.com/office/drawing/2014/main" id="{C4F346A2-7352-87F6-0411-4A08358B6E92}"/>
              </a:ext>
            </a:extLst>
          </p:cNvPr>
          <p:cNvSpPr txBox="1">
            <a:spLocks/>
          </p:cNvSpPr>
          <p:nvPr/>
        </p:nvSpPr>
        <p:spPr>
          <a:xfrm>
            <a:off x="266249" y="265404"/>
            <a:ext cx="11883829" cy="946145"/>
          </a:xfrm>
          <a:prstGeom prst="rect">
            <a:avLst/>
          </a:prstGeom>
          <a:ln w="12700">
            <a:miter lim="400000"/>
          </a:ln>
          <a:extLst>
            <a:ext uri="{C572A759-6A51-4108-AA02-DFA0A04FC94B}">
              <ma14:wrappingTextBoxFlag xmlns:ma14="http://schemas.microsoft.com/office/mac/drawingml/2011/main" xmlns="" val="1"/>
            </a:ext>
          </a:extLst>
        </p:spPr>
        <p:txBody>
          <a:bodyPr lIns="0" tIns="0" rIns="0" bIns="0" anchor="t">
            <a:normAutofit/>
          </a:bodyPr>
          <a:lstStyle>
            <a:lvl1pPr marL="0" marR="0" indent="0" algn="l" defTabSz="932563" rtl="0" latinLnBrk="0">
              <a:lnSpc>
                <a:spcPct val="90000"/>
              </a:lnSpc>
              <a:spcBef>
                <a:spcPts val="0"/>
              </a:spcBef>
              <a:spcAft>
                <a:spcPts val="0"/>
              </a:spcAft>
              <a:buClrTx/>
              <a:buSzTx/>
              <a:buFontTx/>
              <a:buNone/>
              <a:tabLst/>
              <a:defRPr sz="4800" b="0" i="0" u="none" strike="noStrike" cap="none" spc="-200" baseline="0">
                <a:ln>
                  <a:noFill/>
                </a:ln>
                <a:solidFill>
                  <a:schemeClr val="accent5"/>
                </a:solidFill>
                <a:uFillTx/>
                <a:latin typeface="Segoe UI Light"/>
                <a:ea typeface="Segoe UI Light"/>
                <a:cs typeface="Segoe UI Light"/>
                <a:sym typeface="Segoe UI Light"/>
              </a:defRPr>
            </a:lvl1pPr>
            <a:lvl2pPr marL="0" marR="0" indent="0" algn="l" defTabSz="931316" rtl="0" latinLnBrk="0">
              <a:lnSpc>
                <a:spcPct val="90000"/>
              </a:lnSpc>
              <a:spcBef>
                <a:spcPts val="0"/>
              </a:spcBef>
              <a:spcAft>
                <a:spcPts val="0"/>
              </a:spcAft>
              <a:buClrTx/>
              <a:buSzTx/>
              <a:buFontTx/>
              <a:buNone/>
              <a:tabLst/>
              <a:defRPr sz="4400" b="0" i="0" u="none" strike="noStrike" cap="none" spc="0" baseline="0">
                <a:ln>
                  <a:noFill/>
                </a:ln>
                <a:solidFill>
                  <a:srgbClr val="000000"/>
                </a:solidFill>
                <a:uFillTx/>
                <a:latin typeface="Calibri"/>
                <a:ea typeface="Calibri"/>
                <a:cs typeface="Calibri"/>
                <a:sym typeface="Calibri"/>
              </a:defRPr>
            </a:lvl2pPr>
            <a:lvl3pPr marL="0" marR="0" indent="0" algn="l" defTabSz="931316" rtl="0" latinLnBrk="0">
              <a:lnSpc>
                <a:spcPct val="90000"/>
              </a:lnSpc>
              <a:spcBef>
                <a:spcPts val="0"/>
              </a:spcBef>
              <a:spcAft>
                <a:spcPts val="0"/>
              </a:spcAft>
              <a:buClrTx/>
              <a:buSzTx/>
              <a:buFontTx/>
              <a:buNone/>
              <a:tabLst/>
              <a:defRPr sz="4400" b="0" i="0" u="none" strike="noStrike" cap="none" spc="0" baseline="0">
                <a:ln>
                  <a:noFill/>
                </a:ln>
                <a:solidFill>
                  <a:srgbClr val="000000"/>
                </a:solidFill>
                <a:uFillTx/>
                <a:latin typeface="Calibri"/>
                <a:ea typeface="Calibri"/>
                <a:cs typeface="Calibri"/>
                <a:sym typeface="Calibri"/>
              </a:defRPr>
            </a:lvl3pPr>
            <a:lvl4pPr marL="0" marR="0" indent="0" algn="l" defTabSz="931316" rtl="0" latinLnBrk="0">
              <a:lnSpc>
                <a:spcPct val="90000"/>
              </a:lnSpc>
              <a:spcBef>
                <a:spcPts val="0"/>
              </a:spcBef>
              <a:spcAft>
                <a:spcPts val="0"/>
              </a:spcAft>
              <a:buClrTx/>
              <a:buSzTx/>
              <a:buFontTx/>
              <a:buNone/>
              <a:tabLst/>
              <a:defRPr sz="4400" b="0" i="0" u="none" strike="noStrike" cap="none" spc="0" baseline="0">
                <a:ln>
                  <a:noFill/>
                </a:ln>
                <a:solidFill>
                  <a:srgbClr val="000000"/>
                </a:solidFill>
                <a:uFillTx/>
                <a:latin typeface="Calibri"/>
                <a:ea typeface="Calibri"/>
                <a:cs typeface="Calibri"/>
                <a:sym typeface="Calibri"/>
              </a:defRPr>
            </a:lvl4pPr>
            <a:lvl5pPr marL="0" marR="0" indent="0" algn="l" defTabSz="931316" rtl="0" latinLnBrk="0">
              <a:lnSpc>
                <a:spcPct val="90000"/>
              </a:lnSpc>
              <a:spcBef>
                <a:spcPts val="0"/>
              </a:spcBef>
              <a:spcAft>
                <a:spcPts val="0"/>
              </a:spcAft>
              <a:buClrTx/>
              <a:buSzTx/>
              <a:buFontTx/>
              <a:buNone/>
              <a:tabLst/>
              <a:defRPr sz="4400" b="0" i="0" u="none" strike="noStrike" cap="none" spc="0" baseline="0">
                <a:ln>
                  <a:noFill/>
                </a:ln>
                <a:solidFill>
                  <a:srgbClr val="000000"/>
                </a:solidFill>
                <a:uFillTx/>
                <a:latin typeface="Calibri"/>
                <a:ea typeface="Calibri"/>
                <a:cs typeface="Calibri"/>
                <a:sym typeface="Calibri"/>
              </a:defRPr>
            </a:lvl5pPr>
            <a:lvl6pPr marL="0" marR="0" indent="0" algn="l" defTabSz="931316" rtl="0" latinLnBrk="0">
              <a:lnSpc>
                <a:spcPct val="90000"/>
              </a:lnSpc>
              <a:spcBef>
                <a:spcPts val="0"/>
              </a:spcBef>
              <a:spcAft>
                <a:spcPts val="0"/>
              </a:spcAft>
              <a:buClrTx/>
              <a:buSzTx/>
              <a:buFontTx/>
              <a:buNone/>
              <a:tabLst/>
              <a:defRPr sz="4400" b="0" i="0" u="none" strike="noStrike" cap="none" spc="0" baseline="0">
                <a:ln>
                  <a:noFill/>
                </a:ln>
                <a:solidFill>
                  <a:srgbClr val="000000"/>
                </a:solidFill>
                <a:uFillTx/>
                <a:latin typeface="Calibri"/>
                <a:ea typeface="Calibri"/>
                <a:cs typeface="Calibri"/>
                <a:sym typeface="Calibri"/>
              </a:defRPr>
            </a:lvl6pPr>
            <a:lvl7pPr marL="0" marR="0" indent="0" algn="l" defTabSz="931316" rtl="0" latinLnBrk="0">
              <a:lnSpc>
                <a:spcPct val="90000"/>
              </a:lnSpc>
              <a:spcBef>
                <a:spcPts val="0"/>
              </a:spcBef>
              <a:spcAft>
                <a:spcPts val="0"/>
              </a:spcAft>
              <a:buClrTx/>
              <a:buSzTx/>
              <a:buFontTx/>
              <a:buNone/>
              <a:tabLst/>
              <a:defRPr sz="4400" b="0" i="0" u="none" strike="noStrike" cap="none" spc="0" baseline="0">
                <a:ln>
                  <a:noFill/>
                </a:ln>
                <a:solidFill>
                  <a:srgbClr val="000000"/>
                </a:solidFill>
                <a:uFillTx/>
                <a:latin typeface="Calibri"/>
                <a:ea typeface="Calibri"/>
                <a:cs typeface="Calibri"/>
                <a:sym typeface="Calibri"/>
              </a:defRPr>
            </a:lvl7pPr>
            <a:lvl8pPr marL="0" marR="0" indent="0" algn="l" defTabSz="931316" rtl="0" latinLnBrk="0">
              <a:lnSpc>
                <a:spcPct val="90000"/>
              </a:lnSpc>
              <a:spcBef>
                <a:spcPts val="0"/>
              </a:spcBef>
              <a:spcAft>
                <a:spcPts val="0"/>
              </a:spcAft>
              <a:buClrTx/>
              <a:buSzTx/>
              <a:buFontTx/>
              <a:buNone/>
              <a:tabLst/>
              <a:defRPr sz="4400" b="0" i="0" u="none" strike="noStrike" cap="none" spc="0" baseline="0">
                <a:ln>
                  <a:noFill/>
                </a:ln>
                <a:solidFill>
                  <a:srgbClr val="000000"/>
                </a:solidFill>
                <a:uFillTx/>
                <a:latin typeface="Calibri"/>
                <a:ea typeface="Calibri"/>
                <a:cs typeface="Calibri"/>
                <a:sym typeface="Calibri"/>
              </a:defRPr>
            </a:lvl8pPr>
            <a:lvl9pPr marL="0" marR="0" indent="0" algn="l" defTabSz="931316" rtl="0" latinLnBrk="0">
              <a:lnSpc>
                <a:spcPct val="90000"/>
              </a:lnSpc>
              <a:spcBef>
                <a:spcPts val="0"/>
              </a:spcBef>
              <a:spcAft>
                <a:spcPts val="0"/>
              </a:spcAft>
              <a:buClrTx/>
              <a:buSzTx/>
              <a:buFontTx/>
              <a:buNone/>
              <a:tabLst/>
              <a:defRPr sz="4400" b="0" i="0" u="none" strike="noStrike" cap="none" spc="0" baseline="0">
                <a:ln>
                  <a:noFill/>
                </a:ln>
                <a:solidFill>
                  <a:srgbClr val="000000"/>
                </a:solidFill>
                <a:uFillTx/>
                <a:latin typeface="Calibri"/>
                <a:ea typeface="Calibri"/>
                <a:cs typeface="Calibri"/>
                <a:sym typeface="Calibri"/>
              </a:defRPr>
            </a:lvl9pPr>
          </a:lstStyle>
          <a:p>
            <a:pPr hangingPunct="1"/>
            <a:r>
              <a:rPr lang="en-US"/>
              <a:t>          </a:t>
            </a:r>
            <a:r>
              <a:rPr lang="en-GB">
                <a:solidFill>
                  <a:srgbClr val="10233D"/>
                </a:solidFill>
                <a:latin typeface="Segoe UI Semibold" panose="020B0702040204020203" pitchFamily="34" charset="0"/>
                <a:cs typeface="Segoe UI Semibold" panose="020B0702040204020203" pitchFamily="34" charset="0"/>
              </a:rPr>
              <a:t>As an Employee</a:t>
            </a:r>
            <a:endParaRPr lang="en-US">
              <a:solidFill>
                <a:srgbClr val="10233D"/>
              </a:solidFill>
              <a:latin typeface="Segoe UI Semibold" panose="020B0702040204020203" pitchFamily="34" charset="0"/>
              <a:cs typeface="Segoe UI Semibold" panose="020B0702040204020203" pitchFamily="34" charset="0"/>
            </a:endParaRPr>
          </a:p>
        </p:txBody>
      </p:sp>
      <p:sp>
        <p:nvSpPr>
          <p:cNvPr id="2" name="Rectangle 1">
            <a:extLst>
              <a:ext uri="{FF2B5EF4-FFF2-40B4-BE49-F238E27FC236}">
                <a16:creationId xmlns:a16="http://schemas.microsoft.com/office/drawing/2014/main" id="{BB3073CC-D61D-8526-A8C7-9FAB7371DEBE}"/>
              </a:ext>
            </a:extLst>
          </p:cNvPr>
          <p:cNvSpPr/>
          <p:nvPr/>
        </p:nvSpPr>
        <p:spPr>
          <a:xfrm>
            <a:off x="467694" y="1858059"/>
            <a:ext cx="11392611" cy="3570208"/>
          </a:xfrm>
          <a:prstGeom prst="rect">
            <a:avLst/>
          </a:prstGeom>
        </p:spPr>
        <p:txBody>
          <a:bodyPr wrap="square">
            <a:spAutoFit/>
          </a:bodyPr>
          <a:lstStyle/>
          <a:p>
            <a:pPr marL="285750" indent="-285750">
              <a:spcBef>
                <a:spcPts val="600"/>
              </a:spcBef>
              <a:spcAft>
                <a:spcPts val="600"/>
              </a:spcAft>
              <a:buFont typeface="Arial" panose="020B0604020202020204" pitchFamily="34" charset="0"/>
              <a:buChar char="•"/>
            </a:pPr>
            <a:r>
              <a:rPr lang="en-GB" sz="2400">
                <a:solidFill>
                  <a:schemeClr val="accent2"/>
                </a:solidFill>
                <a:latin typeface="Segoe UI" panose="020B0502040204020203" pitchFamily="34" charset="0"/>
                <a:cs typeface="Segoe UI" panose="020B0502040204020203" pitchFamily="34" charset="0"/>
              </a:rPr>
              <a:t>Self-evaluations: Employees can use </a:t>
            </a:r>
            <a:r>
              <a:rPr lang="en-GB" sz="2400" err="1">
                <a:solidFill>
                  <a:schemeClr val="accent2"/>
                </a:solidFill>
                <a:latin typeface="Segoe UI" panose="020B0502040204020203" pitchFamily="34" charset="0"/>
                <a:cs typeface="Segoe UI" panose="020B0502040204020203" pitchFamily="34" charset="0"/>
              </a:rPr>
              <a:t>GenAI</a:t>
            </a:r>
            <a:r>
              <a:rPr lang="en-GB" sz="2400">
                <a:solidFill>
                  <a:schemeClr val="accent2"/>
                </a:solidFill>
                <a:latin typeface="Segoe UI" panose="020B0502040204020203" pitchFamily="34" charset="0"/>
                <a:cs typeface="Segoe UI" panose="020B0502040204020203" pitchFamily="34" charset="0"/>
              </a:rPr>
              <a:t> to </a:t>
            </a:r>
            <a:r>
              <a:rPr lang="en-GB" sz="2400" err="1">
                <a:solidFill>
                  <a:schemeClr val="accent2"/>
                </a:solidFill>
                <a:latin typeface="Segoe UI" panose="020B0502040204020203" pitchFamily="34" charset="0"/>
                <a:cs typeface="Segoe UI" panose="020B0502040204020203" pitchFamily="34" charset="0"/>
              </a:rPr>
              <a:t>analyze</a:t>
            </a:r>
            <a:r>
              <a:rPr lang="en-GB" sz="2400">
                <a:solidFill>
                  <a:schemeClr val="accent2"/>
                </a:solidFill>
                <a:latin typeface="Segoe UI" panose="020B0502040204020203" pitchFamily="34" charset="0"/>
                <a:cs typeface="Segoe UI" panose="020B0502040204020203" pitchFamily="34" charset="0"/>
              </a:rPr>
              <a:t> their achievements, identify strengths and weaknesses, and generate well-structured self-evaluation reports that align with company goals and performance criteria.</a:t>
            </a:r>
            <a:br>
              <a:rPr lang="en-US" sz="2400">
                <a:solidFill>
                  <a:schemeClr val="accent2"/>
                </a:solidFill>
                <a:latin typeface="Segoe UI" panose="020B0502040204020203" pitchFamily="34" charset="0"/>
                <a:cs typeface="Segoe UI" panose="020B0502040204020203" pitchFamily="34" charset="0"/>
              </a:rPr>
            </a:br>
            <a:endParaRPr lang="en-US" sz="2400">
              <a:solidFill>
                <a:schemeClr val="accent2"/>
              </a:solidFill>
              <a:latin typeface="Segoe UI" panose="020B0502040204020203" pitchFamily="34" charset="0"/>
              <a:cs typeface="Segoe UI" panose="020B0502040204020203" pitchFamily="34" charset="0"/>
            </a:endParaRPr>
          </a:p>
          <a:p>
            <a:pPr marL="285750" indent="-285750">
              <a:spcBef>
                <a:spcPts val="600"/>
              </a:spcBef>
              <a:spcAft>
                <a:spcPts val="600"/>
              </a:spcAft>
              <a:buFont typeface="Arial" panose="020B0604020202020204" pitchFamily="34" charset="0"/>
              <a:buChar char="•"/>
            </a:pPr>
            <a:r>
              <a:rPr lang="en-GB" sz="2400">
                <a:solidFill>
                  <a:schemeClr val="accent2"/>
                </a:solidFill>
                <a:latin typeface="Segoe UI" panose="020B0502040204020203" pitchFamily="34" charset="0"/>
                <a:cs typeface="Segoe UI" panose="020B0502040204020203" pitchFamily="34" charset="0"/>
              </a:rPr>
              <a:t>Raises: </a:t>
            </a:r>
            <a:r>
              <a:rPr lang="en-GB" sz="2400" err="1">
                <a:solidFill>
                  <a:schemeClr val="accent2"/>
                </a:solidFill>
                <a:latin typeface="Segoe UI" panose="020B0502040204020203" pitchFamily="34" charset="0"/>
                <a:cs typeface="Segoe UI" panose="020B0502040204020203" pitchFamily="34" charset="0"/>
              </a:rPr>
              <a:t>GenAI</a:t>
            </a:r>
            <a:r>
              <a:rPr lang="en-GB" sz="2400">
                <a:solidFill>
                  <a:schemeClr val="accent2"/>
                </a:solidFill>
                <a:latin typeface="Segoe UI" panose="020B0502040204020203" pitchFamily="34" charset="0"/>
                <a:cs typeface="Segoe UI" panose="020B0502040204020203" pitchFamily="34" charset="0"/>
              </a:rPr>
              <a:t> can assist employees seeking an out-of-cycle raise or market adjustment by gathering market data, identifying and quantifying accomplishments, crafting a compelling narrative, drafting a persuasive request letter, preparing for discussions with management, and exploring alternative compensation options… like conferences 😇</a:t>
            </a:r>
            <a:endParaRPr lang="en-US" sz="2400">
              <a:solidFill>
                <a:schemeClr val="accent2"/>
              </a:solidFill>
              <a:latin typeface="Segoe UI" panose="020B0502040204020203" pitchFamily="34" charset="0"/>
              <a:cs typeface="Segoe UI" panose="020B0502040204020203" pitchFamily="34" charset="0"/>
            </a:endParaRPr>
          </a:p>
        </p:txBody>
      </p:sp>
      <p:pic>
        <p:nvPicPr>
          <p:cNvPr id="3" name="Picture 2">
            <a:extLst>
              <a:ext uri="{FF2B5EF4-FFF2-40B4-BE49-F238E27FC236}">
                <a16:creationId xmlns:a16="http://schemas.microsoft.com/office/drawing/2014/main" id="{5C5288B6-882B-9662-50B0-56002115C8DA}"/>
              </a:ext>
            </a:extLst>
          </p:cNvPr>
          <p:cNvPicPr>
            <a:picLocks noChangeAspect="1"/>
          </p:cNvPicPr>
          <p:nvPr/>
        </p:nvPicPr>
        <p:blipFill>
          <a:blip r:embed="rId3"/>
          <a:stretch>
            <a:fillRect/>
          </a:stretch>
        </p:blipFill>
        <p:spPr>
          <a:xfrm>
            <a:off x="509496" y="42776"/>
            <a:ext cx="761212" cy="1204237"/>
          </a:xfrm>
          <a:prstGeom prst="rect">
            <a:avLst/>
          </a:prstGeom>
        </p:spPr>
      </p:pic>
    </p:spTree>
    <p:extLst>
      <p:ext uri="{BB962C8B-B14F-4D97-AF65-F5344CB8AC3E}">
        <p14:creationId xmlns:p14="http://schemas.microsoft.com/office/powerpoint/2010/main" val="1359705780"/>
      </p:ext>
    </p:extLst>
  </p:cSld>
  <p:clrMapOvr>
    <a:masterClrMapping/>
  </p:clrMapOvr>
  <p:transition spd="slow"/>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 263">
            <a:extLst>
              <a:ext uri="{FF2B5EF4-FFF2-40B4-BE49-F238E27FC236}">
                <a16:creationId xmlns:a16="http://schemas.microsoft.com/office/drawing/2014/main" id="{0DC40F54-74BB-4169-FF1C-ABD6EB9BDEA2}"/>
              </a:ext>
            </a:extLst>
          </p:cNvPr>
          <p:cNvSpPr/>
          <p:nvPr/>
        </p:nvSpPr>
        <p:spPr>
          <a:xfrm>
            <a:off x="2647" y="6456414"/>
            <a:ext cx="12433828" cy="548408"/>
          </a:xfrm>
          <a:prstGeom prst="rect">
            <a:avLst/>
          </a:prstGeom>
          <a:solidFill>
            <a:srgbClr val="10233D"/>
          </a:solidFill>
          <a:ln w="12700">
            <a:solidFill>
              <a:srgbClr val="65666B"/>
            </a:solidFill>
            <a:miter lim="400000"/>
          </a:ln>
        </p:spPr>
        <p:txBody>
          <a:bodyPr lIns="146304" tIns="146304" rIns="146304" bIns="146304" anchor="ctr"/>
          <a:lstStyle/>
          <a:p>
            <a:pPr defTabSz="776329">
              <a:lnSpc>
                <a:spcPct val="90000"/>
              </a:lnSpc>
              <a:defRPr sz="2400">
                <a:ln w="9525">
                  <a:solidFill>
                    <a:srgbClr val="FFFFFF">
                      <a:alpha val="0"/>
                    </a:srgbClr>
                  </a:solidFill>
                </a:ln>
                <a:solidFill>
                  <a:srgbClr val="FFFFFF"/>
                </a:solidFill>
                <a:latin typeface="Segoe UI Light"/>
                <a:ea typeface="Segoe UI Light"/>
                <a:cs typeface="Segoe UI Light"/>
                <a:sym typeface="Segoe UI Light"/>
              </a:defRPr>
            </a:pPr>
            <a:endParaRPr/>
          </a:p>
        </p:txBody>
      </p:sp>
      <p:sp>
        <p:nvSpPr>
          <p:cNvPr id="8" name="Shape 256">
            <a:extLst>
              <a:ext uri="{FF2B5EF4-FFF2-40B4-BE49-F238E27FC236}">
                <a16:creationId xmlns:a16="http://schemas.microsoft.com/office/drawing/2014/main" id="{0DCC9674-03EF-E74A-8034-B894AF409E59}"/>
              </a:ext>
            </a:extLst>
          </p:cNvPr>
          <p:cNvSpPr>
            <a:spLocks noGrp="1"/>
          </p:cNvSpPr>
          <p:nvPr>
            <p:ph type="title"/>
          </p:nvPr>
        </p:nvSpPr>
        <p:spPr>
          <a:xfrm>
            <a:off x="2739639" y="309214"/>
            <a:ext cx="6649221" cy="715317"/>
          </a:xfrm>
          <a:prstGeom prst="rect">
            <a:avLst/>
          </a:prstGeom>
        </p:spPr>
        <p:txBody>
          <a:bodyPr lIns="0" tIns="0" rIns="0" bIns="0">
            <a:normAutofit/>
          </a:bodyPr>
          <a:lstStyle>
            <a:lvl1pPr>
              <a:defRPr sz="4800" spc="-200">
                <a:solidFill>
                  <a:schemeClr val="accent5"/>
                </a:solidFill>
              </a:defRPr>
            </a:lvl1pPr>
          </a:lstStyle>
          <a:p>
            <a:pPr algn="ctr"/>
            <a:r>
              <a:rPr lang="en-US" sz="4000">
                <a:solidFill>
                  <a:srgbClr val="10233D"/>
                </a:solidFill>
                <a:latin typeface="Segoe UI Semibold" panose="020B0702040204020203" pitchFamily="34" charset="0"/>
                <a:cs typeface="Segoe UI Semibold" panose="020B0702040204020203" pitchFamily="34" charset="0"/>
              </a:rPr>
              <a:t>Exclusively on LinkedIn</a:t>
            </a:r>
          </a:p>
        </p:txBody>
      </p:sp>
      <p:sp>
        <p:nvSpPr>
          <p:cNvPr id="10" name="Shape 286">
            <a:extLst>
              <a:ext uri="{FF2B5EF4-FFF2-40B4-BE49-F238E27FC236}">
                <a16:creationId xmlns:a16="http://schemas.microsoft.com/office/drawing/2014/main" id="{E4E0D3DE-7A17-CE2F-E31A-1E9C3792F77E}"/>
              </a:ext>
            </a:extLst>
          </p:cNvPr>
          <p:cNvSpPr/>
          <p:nvPr/>
        </p:nvSpPr>
        <p:spPr>
          <a:xfrm>
            <a:off x="2721294" y="6595161"/>
            <a:ext cx="7226474" cy="294639"/>
          </a:xfrm>
          <a:prstGeom prst="rect">
            <a:avLst/>
          </a:prstGeom>
          <a:ln w="12700">
            <a:miter lim="400000"/>
          </a:ln>
          <a:extLst>
            <a:ext uri="{C572A759-6A51-4108-AA02-DFA0A04FC94B}">
              <ma14:wrappingTextBoxFlag xmlns:ma14="http://schemas.microsoft.com/office/mac/drawingml/2011/main" xmlns="" val="1"/>
            </a:ext>
          </a:extLst>
        </p:spPr>
        <p:txBody>
          <a:bodyPr lIns="45718" tIns="45718" rIns="45718" bIns="45718">
            <a:spAutoFit/>
          </a:bodyPr>
          <a:lstStyle/>
          <a:p>
            <a:pPr algn="ctr" defTabSz="914400">
              <a:spcBef>
                <a:spcPts val="300"/>
              </a:spcBef>
              <a:defRPr sz="1300">
                <a:solidFill>
                  <a:srgbClr val="FFFFFF"/>
                </a:solidFill>
                <a:latin typeface="Segoe UI Light"/>
                <a:ea typeface="Segoe UI Light"/>
                <a:cs typeface="Segoe UI Light"/>
                <a:sym typeface="Segoe UI Light"/>
              </a:defRPr>
            </a:pPr>
            <a:r>
              <a:rPr lang="en-US" err="1">
                <a:latin typeface="Consolas" panose="020B0609020204030204" pitchFamily="49" charset="0"/>
              </a:rPr>
              <a:t>gptmaker.dev</a:t>
            </a:r>
            <a:r>
              <a:rPr lang="en-US">
                <a:latin typeface="Consolas" panose="020B0609020204030204" pitchFamily="49" charset="0"/>
              </a:rPr>
              <a:t>/</a:t>
            </a:r>
            <a:r>
              <a:rPr lang="en-US" err="1">
                <a:latin typeface="Consolas" panose="020B0609020204030204" pitchFamily="49" charset="0"/>
              </a:rPr>
              <a:t>linkedin</a:t>
            </a:r>
            <a:endParaRPr lang="en-US">
              <a:latin typeface="Consolas" panose="020B0609020204030204" pitchFamily="49" charset="0"/>
            </a:endParaRPr>
          </a:p>
        </p:txBody>
      </p:sp>
      <p:sp>
        <p:nvSpPr>
          <p:cNvPr id="5" name="AutoShape 2" descr="Crisp drawing of Belgium painted in the colors of the Belgian flag against a pure white backdrop. A large heart eyes emoji with rosy cheeks stands out, marking the location of Brussels.">
            <a:extLst>
              <a:ext uri="{FF2B5EF4-FFF2-40B4-BE49-F238E27FC236}">
                <a16:creationId xmlns:a16="http://schemas.microsoft.com/office/drawing/2014/main" id="{C85FC7B9-877D-76AB-BCE9-7D8F6658AEEB}"/>
              </a:ext>
            </a:extLst>
          </p:cNvPr>
          <p:cNvSpPr>
            <a:spLocks noChangeAspect="1" noChangeArrowheads="1"/>
          </p:cNvSpPr>
          <p:nvPr/>
        </p:nvSpPr>
        <p:spPr bwMode="auto">
          <a:xfrm>
            <a:off x="6064250" y="33401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4" name="Picture 3">
            <a:extLst>
              <a:ext uri="{FF2B5EF4-FFF2-40B4-BE49-F238E27FC236}">
                <a16:creationId xmlns:a16="http://schemas.microsoft.com/office/drawing/2014/main" id="{C2B2E8D8-BA85-2A9D-5DC9-4F469B1673DF}"/>
              </a:ext>
            </a:extLst>
          </p:cNvPr>
          <p:cNvPicPr>
            <a:picLocks noChangeAspect="1"/>
          </p:cNvPicPr>
          <p:nvPr/>
        </p:nvPicPr>
        <p:blipFill>
          <a:blip r:embed="rId3"/>
          <a:stretch>
            <a:fillRect/>
          </a:stretch>
        </p:blipFill>
        <p:spPr>
          <a:xfrm>
            <a:off x="4101978" y="1530801"/>
            <a:ext cx="3924542" cy="3924542"/>
          </a:xfrm>
          <a:prstGeom prst="rect">
            <a:avLst/>
          </a:prstGeom>
        </p:spPr>
      </p:pic>
    </p:spTree>
    <p:extLst>
      <p:ext uri="{BB962C8B-B14F-4D97-AF65-F5344CB8AC3E}">
        <p14:creationId xmlns:p14="http://schemas.microsoft.com/office/powerpoint/2010/main" val="1953666031"/>
      </p:ext>
    </p:extLst>
  </p:cSld>
  <p:clrMapOvr>
    <a:masterClrMapping/>
  </p:clrMapOvr>
  <p:transition spd="slow"/>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4" name="Shape 454"/>
          <p:cNvSpPr/>
          <p:nvPr/>
        </p:nvSpPr>
        <p:spPr>
          <a:xfrm>
            <a:off x="266249" y="265404"/>
            <a:ext cx="11883829" cy="1654809"/>
          </a:xfrm>
          <a:prstGeom prst="rect">
            <a:avLst/>
          </a:prstGeom>
          <a:ln w="12700">
            <a:miter lim="400000"/>
          </a:ln>
          <a:extLst>
            <a:ext uri="{C572A759-6A51-4108-AA02-DFA0A04FC94B}">
              <ma14:wrappingTextBoxFlag xmlns:ma14="http://schemas.microsoft.com/office/mac/drawingml/2011/main" xmlns="" val="1"/>
            </a:ext>
          </a:extLst>
        </p:spPr>
        <p:txBody>
          <a:bodyPr lIns="91438" tIns="91438" rIns="91438" bIns="91438">
            <a:spAutoFit/>
          </a:bodyPr>
          <a:lstStyle>
            <a:lvl1pPr defTabSz="932563">
              <a:lnSpc>
                <a:spcPct val="90000"/>
              </a:lnSpc>
              <a:defRPr sz="5100" spc="-102">
                <a:solidFill>
                  <a:schemeClr val="accent1"/>
                </a:solidFill>
                <a:latin typeface="Segoe UI Light"/>
                <a:ea typeface="Segoe UI Light"/>
                <a:cs typeface="Segoe UI Light"/>
                <a:sym typeface="Segoe UI Light"/>
              </a:defRPr>
            </a:lvl1pPr>
          </a:lstStyle>
          <a:p>
            <a:br/>
            <a:endParaRPr/>
          </a:p>
        </p:txBody>
      </p:sp>
      <p:sp>
        <p:nvSpPr>
          <p:cNvPr id="4" name="Shape 263">
            <a:extLst>
              <a:ext uri="{FF2B5EF4-FFF2-40B4-BE49-F238E27FC236}">
                <a16:creationId xmlns:a16="http://schemas.microsoft.com/office/drawing/2014/main" id="{6091FD65-6788-E8A0-F8ED-651A2C370505}"/>
              </a:ext>
            </a:extLst>
          </p:cNvPr>
          <p:cNvSpPr/>
          <p:nvPr/>
        </p:nvSpPr>
        <p:spPr>
          <a:xfrm>
            <a:off x="2647" y="6456414"/>
            <a:ext cx="12433828" cy="548408"/>
          </a:xfrm>
          <a:prstGeom prst="rect">
            <a:avLst/>
          </a:prstGeom>
          <a:solidFill>
            <a:srgbClr val="10233D"/>
          </a:solidFill>
          <a:ln w="12700">
            <a:solidFill>
              <a:srgbClr val="65666B"/>
            </a:solidFill>
            <a:miter lim="400000"/>
          </a:ln>
        </p:spPr>
        <p:txBody>
          <a:bodyPr lIns="146304" tIns="146304" rIns="146304" bIns="146304" anchor="ctr"/>
          <a:lstStyle/>
          <a:p>
            <a:pPr defTabSz="776329">
              <a:lnSpc>
                <a:spcPct val="90000"/>
              </a:lnSpc>
              <a:defRPr sz="2400">
                <a:ln w="9525">
                  <a:solidFill>
                    <a:srgbClr val="FFFFFF">
                      <a:alpha val="0"/>
                    </a:srgbClr>
                  </a:solidFill>
                </a:ln>
                <a:solidFill>
                  <a:srgbClr val="FFFFFF"/>
                </a:solidFill>
                <a:latin typeface="Segoe UI Light"/>
                <a:ea typeface="Segoe UI Light"/>
                <a:cs typeface="Segoe UI Light"/>
                <a:sym typeface="Segoe UI Light"/>
              </a:defRPr>
            </a:pPr>
            <a:endParaRPr/>
          </a:p>
        </p:txBody>
      </p:sp>
      <p:sp>
        <p:nvSpPr>
          <p:cNvPr id="6" name="Shape 286">
            <a:extLst>
              <a:ext uri="{FF2B5EF4-FFF2-40B4-BE49-F238E27FC236}">
                <a16:creationId xmlns:a16="http://schemas.microsoft.com/office/drawing/2014/main" id="{E9237C96-B2B0-0A14-50B9-3889AD4E58F7}"/>
              </a:ext>
            </a:extLst>
          </p:cNvPr>
          <p:cNvSpPr/>
          <p:nvPr/>
        </p:nvSpPr>
        <p:spPr>
          <a:xfrm>
            <a:off x="2721294" y="6595161"/>
            <a:ext cx="7226474" cy="294639"/>
          </a:xfrm>
          <a:prstGeom prst="rect">
            <a:avLst/>
          </a:prstGeom>
          <a:ln w="12700">
            <a:miter lim="400000"/>
          </a:ln>
          <a:extLst>
            <a:ext uri="{C572A759-6A51-4108-AA02-DFA0A04FC94B}">
              <ma14:wrappingTextBoxFlag xmlns:ma14="http://schemas.microsoft.com/office/mac/drawingml/2011/main" xmlns="" val="1"/>
            </a:ext>
          </a:extLst>
        </p:spPr>
        <p:txBody>
          <a:bodyPr lIns="45718" tIns="45718" rIns="45718" bIns="45718">
            <a:spAutoFit/>
          </a:bodyPr>
          <a:lstStyle/>
          <a:p>
            <a:pPr algn="ctr" defTabSz="914400">
              <a:spcBef>
                <a:spcPts val="300"/>
              </a:spcBef>
              <a:defRPr sz="1300">
                <a:solidFill>
                  <a:srgbClr val="FFFFFF"/>
                </a:solidFill>
                <a:latin typeface="Segoe UI Light"/>
                <a:ea typeface="Segoe UI Light"/>
                <a:cs typeface="Segoe UI Light"/>
                <a:sym typeface="Segoe UI Light"/>
              </a:defRPr>
            </a:pPr>
            <a:r>
              <a:rPr lang="en-US">
                <a:latin typeface="Consolas" panose="020B0609020204030204" pitchFamily="49" charset="0"/>
              </a:rPr>
              <a:t>AI at Work</a:t>
            </a:r>
          </a:p>
        </p:txBody>
      </p:sp>
      <p:sp>
        <p:nvSpPr>
          <p:cNvPr id="7" name="Shape 440">
            <a:extLst>
              <a:ext uri="{FF2B5EF4-FFF2-40B4-BE49-F238E27FC236}">
                <a16:creationId xmlns:a16="http://schemas.microsoft.com/office/drawing/2014/main" id="{C4F346A2-7352-87F6-0411-4A08358B6E92}"/>
              </a:ext>
            </a:extLst>
          </p:cNvPr>
          <p:cNvSpPr txBox="1">
            <a:spLocks/>
          </p:cNvSpPr>
          <p:nvPr/>
        </p:nvSpPr>
        <p:spPr>
          <a:xfrm>
            <a:off x="266249" y="265404"/>
            <a:ext cx="11883829" cy="946145"/>
          </a:xfrm>
          <a:prstGeom prst="rect">
            <a:avLst/>
          </a:prstGeom>
          <a:ln w="12700">
            <a:miter lim="400000"/>
          </a:ln>
          <a:extLst>
            <a:ext uri="{C572A759-6A51-4108-AA02-DFA0A04FC94B}">
              <ma14:wrappingTextBoxFlag xmlns:ma14="http://schemas.microsoft.com/office/mac/drawingml/2011/main" xmlns="" val="1"/>
            </a:ext>
          </a:extLst>
        </p:spPr>
        <p:txBody>
          <a:bodyPr lIns="0" tIns="0" rIns="0" bIns="0" anchor="t">
            <a:normAutofit/>
          </a:bodyPr>
          <a:lstStyle>
            <a:lvl1pPr marL="0" marR="0" indent="0" algn="l" defTabSz="932563" rtl="0" latinLnBrk="0">
              <a:lnSpc>
                <a:spcPct val="90000"/>
              </a:lnSpc>
              <a:spcBef>
                <a:spcPts val="0"/>
              </a:spcBef>
              <a:spcAft>
                <a:spcPts val="0"/>
              </a:spcAft>
              <a:buClrTx/>
              <a:buSzTx/>
              <a:buFontTx/>
              <a:buNone/>
              <a:tabLst/>
              <a:defRPr sz="4800" b="0" i="0" u="none" strike="noStrike" cap="none" spc="-200" baseline="0">
                <a:ln>
                  <a:noFill/>
                </a:ln>
                <a:solidFill>
                  <a:schemeClr val="accent5"/>
                </a:solidFill>
                <a:uFillTx/>
                <a:latin typeface="Segoe UI Light"/>
                <a:ea typeface="Segoe UI Light"/>
                <a:cs typeface="Segoe UI Light"/>
                <a:sym typeface="Segoe UI Light"/>
              </a:defRPr>
            </a:lvl1pPr>
            <a:lvl2pPr marL="0" marR="0" indent="0" algn="l" defTabSz="931316" rtl="0" latinLnBrk="0">
              <a:lnSpc>
                <a:spcPct val="90000"/>
              </a:lnSpc>
              <a:spcBef>
                <a:spcPts val="0"/>
              </a:spcBef>
              <a:spcAft>
                <a:spcPts val="0"/>
              </a:spcAft>
              <a:buClrTx/>
              <a:buSzTx/>
              <a:buFontTx/>
              <a:buNone/>
              <a:tabLst/>
              <a:defRPr sz="4400" b="0" i="0" u="none" strike="noStrike" cap="none" spc="0" baseline="0">
                <a:ln>
                  <a:noFill/>
                </a:ln>
                <a:solidFill>
                  <a:srgbClr val="000000"/>
                </a:solidFill>
                <a:uFillTx/>
                <a:latin typeface="Calibri"/>
                <a:ea typeface="Calibri"/>
                <a:cs typeface="Calibri"/>
                <a:sym typeface="Calibri"/>
              </a:defRPr>
            </a:lvl2pPr>
            <a:lvl3pPr marL="0" marR="0" indent="0" algn="l" defTabSz="931316" rtl="0" latinLnBrk="0">
              <a:lnSpc>
                <a:spcPct val="90000"/>
              </a:lnSpc>
              <a:spcBef>
                <a:spcPts val="0"/>
              </a:spcBef>
              <a:spcAft>
                <a:spcPts val="0"/>
              </a:spcAft>
              <a:buClrTx/>
              <a:buSzTx/>
              <a:buFontTx/>
              <a:buNone/>
              <a:tabLst/>
              <a:defRPr sz="4400" b="0" i="0" u="none" strike="noStrike" cap="none" spc="0" baseline="0">
                <a:ln>
                  <a:noFill/>
                </a:ln>
                <a:solidFill>
                  <a:srgbClr val="000000"/>
                </a:solidFill>
                <a:uFillTx/>
                <a:latin typeface="Calibri"/>
                <a:ea typeface="Calibri"/>
                <a:cs typeface="Calibri"/>
                <a:sym typeface="Calibri"/>
              </a:defRPr>
            </a:lvl3pPr>
            <a:lvl4pPr marL="0" marR="0" indent="0" algn="l" defTabSz="931316" rtl="0" latinLnBrk="0">
              <a:lnSpc>
                <a:spcPct val="90000"/>
              </a:lnSpc>
              <a:spcBef>
                <a:spcPts val="0"/>
              </a:spcBef>
              <a:spcAft>
                <a:spcPts val="0"/>
              </a:spcAft>
              <a:buClrTx/>
              <a:buSzTx/>
              <a:buFontTx/>
              <a:buNone/>
              <a:tabLst/>
              <a:defRPr sz="4400" b="0" i="0" u="none" strike="noStrike" cap="none" spc="0" baseline="0">
                <a:ln>
                  <a:noFill/>
                </a:ln>
                <a:solidFill>
                  <a:srgbClr val="000000"/>
                </a:solidFill>
                <a:uFillTx/>
                <a:latin typeface="Calibri"/>
                <a:ea typeface="Calibri"/>
                <a:cs typeface="Calibri"/>
                <a:sym typeface="Calibri"/>
              </a:defRPr>
            </a:lvl4pPr>
            <a:lvl5pPr marL="0" marR="0" indent="0" algn="l" defTabSz="931316" rtl="0" latinLnBrk="0">
              <a:lnSpc>
                <a:spcPct val="90000"/>
              </a:lnSpc>
              <a:spcBef>
                <a:spcPts val="0"/>
              </a:spcBef>
              <a:spcAft>
                <a:spcPts val="0"/>
              </a:spcAft>
              <a:buClrTx/>
              <a:buSzTx/>
              <a:buFontTx/>
              <a:buNone/>
              <a:tabLst/>
              <a:defRPr sz="4400" b="0" i="0" u="none" strike="noStrike" cap="none" spc="0" baseline="0">
                <a:ln>
                  <a:noFill/>
                </a:ln>
                <a:solidFill>
                  <a:srgbClr val="000000"/>
                </a:solidFill>
                <a:uFillTx/>
                <a:latin typeface="Calibri"/>
                <a:ea typeface="Calibri"/>
                <a:cs typeface="Calibri"/>
                <a:sym typeface="Calibri"/>
              </a:defRPr>
            </a:lvl5pPr>
            <a:lvl6pPr marL="0" marR="0" indent="0" algn="l" defTabSz="931316" rtl="0" latinLnBrk="0">
              <a:lnSpc>
                <a:spcPct val="90000"/>
              </a:lnSpc>
              <a:spcBef>
                <a:spcPts val="0"/>
              </a:spcBef>
              <a:spcAft>
                <a:spcPts val="0"/>
              </a:spcAft>
              <a:buClrTx/>
              <a:buSzTx/>
              <a:buFontTx/>
              <a:buNone/>
              <a:tabLst/>
              <a:defRPr sz="4400" b="0" i="0" u="none" strike="noStrike" cap="none" spc="0" baseline="0">
                <a:ln>
                  <a:noFill/>
                </a:ln>
                <a:solidFill>
                  <a:srgbClr val="000000"/>
                </a:solidFill>
                <a:uFillTx/>
                <a:latin typeface="Calibri"/>
                <a:ea typeface="Calibri"/>
                <a:cs typeface="Calibri"/>
                <a:sym typeface="Calibri"/>
              </a:defRPr>
            </a:lvl6pPr>
            <a:lvl7pPr marL="0" marR="0" indent="0" algn="l" defTabSz="931316" rtl="0" latinLnBrk="0">
              <a:lnSpc>
                <a:spcPct val="90000"/>
              </a:lnSpc>
              <a:spcBef>
                <a:spcPts val="0"/>
              </a:spcBef>
              <a:spcAft>
                <a:spcPts val="0"/>
              </a:spcAft>
              <a:buClrTx/>
              <a:buSzTx/>
              <a:buFontTx/>
              <a:buNone/>
              <a:tabLst/>
              <a:defRPr sz="4400" b="0" i="0" u="none" strike="noStrike" cap="none" spc="0" baseline="0">
                <a:ln>
                  <a:noFill/>
                </a:ln>
                <a:solidFill>
                  <a:srgbClr val="000000"/>
                </a:solidFill>
                <a:uFillTx/>
                <a:latin typeface="Calibri"/>
                <a:ea typeface="Calibri"/>
                <a:cs typeface="Calibri"/>
                <a:sym typeface="Calibri"/>
              </a:defRPr>
            </a:lvl7pPr>
            <a:lvl8pPr marL="0" marR="0" indent="0" algn="l" defTabSz="931316" rtl="0" latinLnBrk="0">
              <a:lnSpc>
                <a:spcPct val="90000"/>
              </a:lnSpc>
              <a:spcBef>
                <a:spcPts val="0"/>
              </a:spcBef>
              <a:spcAft>
                <a:spcPts val="0"/>
              </a:spcAft>
              <a:buClrTx/>
              <a:buSzTx/>
              <a:buFontTx/>
              <a:buNone/>
              <a:tabLst/>
              <a:defRPr sz="4400" b="0" i="0" u="none" strike="noStrike" cap="none" spc="0" baseline="0">
                <a:ln>
                  <a:noFill/>
                </a:ln>
                <a:solidFill>
                  <a:srgbClr val="000000"/>
                </a:solidFill>
                <a:uFillTx/>
                <a:latin typeface="Calibri"/>
                <a:ea typeface="Calibri"/>
                <a:cs typeface="Calibri"/>
                <a:sym typeface="Calibri"/>
              </a:defRPr>
            </a:lvl8pPr>
            <a:lvl9pPr marL="0" marR="0" indent="0" algn="l" defTabSz="931316" rtl="0" latinLnBrk="0">
              <a:lnSpc>
                <a:spcPct val="90000"/>
              </a:lnSpc>
              <a:spcBef>
                <a:spcPts val="0"/>
              </a:spcBef>
              <a:spcAft>
                <a:spcPts val="0"/>
              </a:spcAft>
              <a:buClrTx/>
              <a:buSzTx/>
              <a:buFontTx/>
              <a:buNone/>
              <a:tabLst/>
              <a:defRPr sz="4400" b="0" i="0" u="none" strike="noStrike" cap="none" spc="0" baseline="0">
                <a:ln>
                  <a:noFill/>
                </a:ln>
                <a:solidFill>
                  <a:srgbClr val="000000"/>
                </a:solidFill>
                <a:uFillTx/>
                <a:latin typeface="Calibri"/>
                <a:ea typeface="Calibri"/>
                <a:cs typeface="Calibri"/>
                <a:sym typeface="Calibri"/>
              </a:defRPr>
            </a:lvl9pPr>
          </a:lstStyle>
          <a:p>
            <a:pPr hangingPunct="1"/>
            <a:r>
              <a:rPr lang="en-US"/>
              <a:t>          </a:t>
            </a:r>
            <a:r>
              <a:rPr lang="en-GB">
                <a:solidFill>
                  <a:srgbClr val="10233D"/>
                </a:solidFill>
                <a:latin typeface="Segoe UI Semibold" panose="020B0702040204020203" pitchFamily="34" charset="0"/>
                <a:cs typeface="Segoe UI Semibold" panose="020B0702040204020203" pitchFamily="34" charset="0"/>
              </a:rPr>
              <a:t>Hiring Manager</a:t>
            </a:r>
            <a:endParaRPr lang="en-US">
              <a:solidFill>
                <a:srgbClr val="10233D"/>
              </a:solidFill>
              <a:latin typeface="Segoe UI Semibold" panose="020B0702040204020203" pitchFamily="34" charset="0"/>
              <a:cs typeface="Segoe UI Semibold" panose="020B0702040204020203" pitchFamily="34" charset="0"/>
            </a:endParaRPr>
          </a:p>
        </p:txBody>
      </p:sp>
      <p:sp>
        <p:nvSpPr>
          <p:cNvPr id="2" name="Rectangle 1">
            <a:extLst>
              <a:ext uri="{FF2B5EF4-FFF2-40B4-BE49-F238E27FC236}">
                <a16:creationId xmlns:a16="http://schemas.microsoft.com/office/drawing/2014/main" id="{BB3073CC-D61D-8526-A8C7-9FAB7371DEBE}"/>
              </a:ext>
            </a:extLst>
          </p:cNvPr>
          <p:cNvSpPr/>
          <p:nvPr/>
        </p:nvSpPr>
        <p:spPr>
          <a:xfrm>
            <a:off x="467694" y="1858059"/>
            <a:ext cx="11579163" cy="2616101"/>
          </a:xfrm>
          <a:prstGeom prst="rect">
            <a:avLst/>
          </a:prstGeom>
        </p:spPr>
        <p:txBody>
          <a:bodyPr wrap="square">
            <a:spAutoFit/>
          </a:bodyPr>
          <a:lstStyle/>
          <a:p>
            <a:pPr>
              <a:spcBef>
                <a:spcPts val="600"/>
              </a:spcBef>
              <a:spcAft>
                <a:spcPts val="600"/>
              </a:spcAft>
            </a:pPr>
            <a:r>
              <a:rPr lang="en-GB" sz="2400">
                <a:solidFill>
                  <a:schemeClr val="accent2"/>
                </a:solidFill>
                <a:latin typeface="Segoe UI" panose="020B0502040204020203" pitchFamily="34" charset="0"/>
                <a:cs typeface="Segoe UI" panose="020B0502040204020203" pitchFamily="34" charset="0"/>
              </a:rPr>
              <a:t>I’m part of a team interviewing someone for a network engineering position. Attached are the job description and resume. How strong of a match is their experience?</a:t>
            </a:r>
          </a:p>
          <a:p>
            <a:pPr>
              <a:spcBef>
                <a:spcPts val="600"/>
              </a:spcBef>
              <a:spcAft>
                <a:spcPts val="600"/>
              </a:spcAft>
            </a:pPr>
            <a:endParaRPr lang="en-GB" sz="2400">
              <a:solidFill>
                <a:schemeClr val="accent2"/>
              </a:solidFill>
              <a:latin typeface="Segoe UI" panose="020B0502040204020203" pitchFamily="34" charset="0"/>
              <a:cs typeface="Segoe UI" panose="020B0502040204020203" pitchFamily="34" charset="0"/>
            </a:endParaRPr>
          </a:p>
          <a:p>
            <a:pPr>
              <a:spcBef>
                <a:spcPts val="600"/>
              </a:spcBef>
              <a:spcAft>
                <a:spcPts val="600"/>
              </a:spcAft>
            </a:pPr>
            <a:r>
              <a:rPr lang="en-GB" sz="2400">
                <a:solidFill>
                  <a:schemeClr val="accent2"/>
                </a:solidFill>
                <a:latin typeface="Segoe UI" panose="020B0502040204020203" pitchFamily="34" charset="0"/>
                <a:cs typeface="Segoe UI" panose="020B0502040204020203" pitchFamily="34" charset="0"/>
              </a:rPr>
              <a:t>Also, we’re about to interview them and I know nothing about networking. Give me open-ended technical questions as well as questions about people skills.</a:t>
            </a:r>
            <a:endParaRPr lang="en-US" sz="2400">
              <a:solidFill>
                <a:schemeClr val="accent2"/>
              </a:solidFill>
              <a:latin typeface="Segoe UI" panose="020B0502040204020203" pitchFamily="34" charset="0"/>
              <a:cs typeface="Segoe UI" panose="020B0502040204020203" pitchFamily="34" charset="0"/>
            </a:endParaRPr>
          </a:p>
        </p:txBody>
      </p:sp>
      <p:pic>
        <p:nvPicPr>
          <p:cNvPr id="3" name="Picture 2">
            <a:extLst>
              <a:ext uri="{FF2B5EF4-FFF2-40B4-BE49-F238E27FC236}">
                <a16:creationId xmlns:a16="http://schemas.microsoft.com/office/drawing/2014/main" id="{5C5288B6-882B-9662-50B0-56002115C8DA}"/>
              </a:ext>
            </a:extLst>
          </p:cNvPr>
          <p:cNvPicPr>
            <a:picLocks noChangeAspect="1"/>
          </p:cNvPicPr>
          <p:nvPr/>
        </p:nvPicPr>
        <p:blipFill>
          <a:blip r:embed="rId3"/>
          <a:stretch>
            <a:fillRect/>
          </a:stretch>
        </p:blipFill>
        <p:spPr>
          <a:xfrm>
            <a:off x="509496" y="42776"/>
            <a:ext cx="761212" cy="1204237"/>
          </a:xfrm>
          <a:prstGeom prst="rect">
            <a:avLst/>
          </a:prstGeom>
        </p:spPr>
      </p:pic>
    </p:spTree>
    <p:extLst>
      <p:ext uri="{BB962C8B-B14F-4D97-AF65-F5344CB8AC3E}">
        <p14:creationId xmlns:p14="http://schemas.microsoft.com/office/powerpoint/2010/main" val="3510660763"/>
      </p:ext>
    </p:extLst>
  </p:cSld>
  <p:clrMapOvr>
    <a:masterClrMapping/>
  </p:clrMapOvr>
  <p:transition spd="slow"/>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4" name="Shape 454"/>
          <p:cNvSpPr/>
          <p:nvPr/>
        </p:nvSpPr>
        <p:spPr>
          <a:xfrm>
            <a:off x="266249" y="265404"/>
            <a:ext cx="11883829" cy="1654809"/>
          </a:xfrm>
          <a:prstGeom prst="rect">
            <a:avLst/>
          </a:prstGeom>
          <a:ln w="12700">
            <a:miter lim="400000"/>
          </a:ln>
          <a:extLst>
            <a:ext uri="{C572A759-6A51-4108-AA02-DFA0A04FC94B}">
              <ma14:wrappingTextBoxFlag xmlns:ma14="http://schemas.microsoft.com/office/mac/drawingml/2011/main" xmlns="" val="1"/>
            </a:ext>
          </a:extLst>
        </p:spPr>
        <p:txBody>
          <a:bodyPr lIns="91438" tIns="91438" rIns="91438" bIns="91438">
            <a:spAutoFit/>
          </a:bodyPr>
          <a:lstStyle>
            <a:lvl1pPr defTabSz="932563">
              <a:lnSpc>
                <a:spcPct val="90000"/>
              </a:lnSpc>
              <a:defRPr sz="5100" spc="-102">
                <a:solidFill>
                  <a:schemeClr val="accent1"/>
                </a:solidFill>
                <a:latin typeface="Segoe UI Light"/>
                <a:ea typeface="Segoe UI Light"/>
                <a:cs typeface="Segoe UI Light"/>
                <a:sym typeface="Segoe UI Light"/>
              </a:defRPr>
            </a:lvl1pPr>
          </a:lstStyle>
          <a:p>
            <a:br/>
            <a:endParaRPr/>
          </a:p>
        </p:txBody>
      </p:sp>
      <p:sp>
        <p:nvSpPr>
          <p:cNvPr id="4" name="Shape 263">
            <a:extLst>
              <a:ext uri="{FF2B5EF4-FFF2-40B4-BE49-F238E27FC236}">
                <a16:creationId xmlns:a16="http://schemas.microsoft.com/office/drawing/2014/main" id="{6091FD65-6788-E8A0-F8ED-651A2C370505}"/>
              </a:ext>
            </a:extLst>
          </p:cNvPr>
          <p:cNvSpPr/>
          <p:nvPr/>
        </p:nvSpPr>
        <p:spPr>
          <a:xfrm>
            <a:off x="2647" y="6456414"/>
            <a:ext cx="12433828" cy="548408"/>
          </a:xfrm>
          <a:prstGeom prst="rect">
            <a:avLst/>
          </a:prstGeom>
          <a:solidFill>
            <a:srgbClr val="10233D"/>
          </a:solidFill>
          <a:ln w="12700">
            <a:solidFill>
              <a:srgbClr val="65666B"/>
            </a:solidFill>
            <a:miter lim="400000"/>
          </a:ln>
        </p:spPr>
        <p:txBody>
          <a:bodyPr lIns="146304" tIns="146304" rIns="146304" bIns="146304" anchor="ctr"/>
          <a:lstStyle/>
          <a:p>
            <a:pPr defTabSz="776329">
              <a:lnSpc>
                <a:spcPct val="90000"/>
              </a:lnSpc>
              <a:defRPr sz="2400">
                <a:ln w="9525">
                  <a:solidFill>
                    <a:srgbClr val="FFFFFF">
                      <a:alpha val="0"/>
                    </a:srgbClr>
                  </a:solidFill>
                </a:ln>
                <a:solidFill>
                  <a:srgbClr val="FFFFFF"/>
                </a:solidFill>
                <a:latin typeface="Segoe UI Light"/>
                <a:ea typeface="Segoe UI Light"/>
                <a:cs typeface="Segoe UI Light"/>
                <a:sym typeface="Segoe UI Light"/>
              </a:defRPr>
            </a:pPr>
            <a:endParaRPr/>
          </a:p>
        </p:txBody>
      </p:sp>
      <p:sp>
        <p:nvSpPr>
          <p:cNvPr id="6" name="Shape 286">
            <a:extLst>
              <a:ext uri="{FF2B5EF4-FFF2-40B4-BE49-F238E27FC236}">
                <a16:creationId xmlns:a16="http://schemas.microsoft.com/office/drawing/2014/main" id="{E9237C96-B2B0-0A14-50B9-3889AD4E58F7}"/>
              </a:ext>
            </a:extLst>
          </p:cNvPr>
          <p:cNvSpPr/>
          <p:nvPr/>
        </p:nvSpPr>
        <p:spPr>
          <a:xfrm>
            <a:off x="2721294" y="6595161"/>
            <a:ext cx="7226474" cy="294639"/>
          </a:xfrm>
          <a:prstGeom prst="rect">
            <a:avLst/>
          </a:prstGeom>
          <a:ln w="12700">
            <a:miter lim="400000"/>
          </a:ln>
          <a:extLst>
            <a:ext uri="{C572A759-6A51-4108-AA02-DFA0A04FC94B}">
              <ma14:wrappingTextBoxFlag xmlns:ma14="http://schemas.microsoft.com/office/mac/drawingml/2011/main" xmlns="" val="1"/>
            </a:ext>
          </a:extLst>
        </p:spPr>
        <p:txBody>
          <a:bodyPr lIns="45718" tIns="45718" rIns="45718" bIns="45718">
            <a:spAutoFit/>
          </a:bodyPr>
          <a:lstStyle/>
          <a:p>
            <a:pPr algn="ctr" defTabSz="914400">
              <a:spcBef>
                <a:spcPts val="300"/>
              </a:spcBef>
              <a:defRPr sz="1300">
                <a:solidFill>
                  <a:srgbClr val="FFFFFF"/>
                </a:solidFill>
                <a:latin typeface="Segoe UI Light"/>
                <a:ea typeface="Segoe UI Light"/>
                <a:cs typeface="Segoe UI Light"/>
                <a:sym typeface="Segoe UI Light"/>
              </a:defRPr>
            </a:pPr>
            <a:r>
              <a:rPr lang="en-US">
                <a:latin typeface="Consolas" panose="020B0609020204030204" pitchFamily="49" charset="0"/>
              </a:rPr>
              <a:t>AI at Work</a:t>
            </a:r>
          </a:p>
        </p:txBody>
      </p:sp>
      <p:sp>
        <p:nvSpPr>
          <p:cNvPr id="7" name="Shape 440">
            <a:extLst>
              <a:ext uri="{FF2B5EF4-FFF2-40B4-BE49-F238E27FC236}">
                <a16:creationId xmlns:a16="http://schemas.microsoft.com/office/drawing/2014/main" id="{C4F346A2-7352-87F6-0411-4A08358B6E92}"/>
              </a:ext>
            </a:extLst>
          </p:cNvPr>
          <p:cNvSpPr txBox="1">
            <a:spLocks/>
          </p:cNvSpPr>
          <p:nvPr/>
        </p:nvSpPr>
        <p:spPr>
          <a:xfrm>
            <a:off x="266249" y="265404"/>
            <a:ext cx="11883829" cy="946145"/>
          </a:xfrm>
          <a:prstGeom prst="rect">
            <a:avLst/>
          </a:prstGeom>
          <a:ln w="12700">
            <a:miter lim="400000"/>
          </a:ln>
          <a:extLst>
            <a:ext uri="{C572A759-6A51-4108-AA02-DFA0A04FC94B}">
              <ma14:wrappingTextBoxFlag xmlns:ma14="http://schemas.microsoft.com/office/mac/drawingml/2011/main" xmlns="" val="1"/>
            </a:ext>
          </a:extLst>
        </p:spPr>
        <p:txBody>
          <a:bodyPr lIns="0" tIns="0" rIns="0" bIns="0" anchor="t">
            <a:normAutofit/>
          </a:bodyPr>
          <a:lstStyle>
            <a:lvl1pPr marL="0" marR="0" indent="0" algn="l" defTabSz="932563" rtl="0" latinLnBrk="0">
              <a:lnSpc>
                <a:spcPct val="90000"/>
              </a:lnSpc>
              <a:spcBef>
                <a:spcPts val="0"/>
              </a:spcBef>
              <a:spcAft>
                <a:spcPts val="0"/>
              </a:spcAft>
              <a:buClrTx/>
              <a:buSzTx/>
              <a:buFontTx/>
              <a:buNone/>
              <a:tabLst/>
              <a:defRPr sz="4800" b="0" i="0" u="none" strike="noStrike" cap="none" spc="-200" baseline="0">
                <a:ln>
                  <a:noFill/>
                </a:ln>
                <a:solidFill>
                  <a:schemeClr val="accent5"/>
                </a:solidFill>
                <a:uFillTx/>
                <a:latin typeface="Segoe UI Light"/>
                <a:ea typeface="Segoe UI Light"/>
                <a:cs typeface="Segoe UI Light"/>
                <a:sym typeface="Segoe UI Light"/>
              </a:defRPr>
            </a:lvl1pPr>
            <a:lvl2pPr marL="0" marR="0" indent="0" algn="l" defTabSz="931316" rtl="0" latinLnBrk="0">
              <a:lnSpc>
                <a:spcPct val="90000"/>
              </a:lnSpc>
              <a:spcBef>
                <a:spcPts val="0"/>
              </a:spcBef>
              <a:spcAft>
                <a:spcPts val="0"/>
              </a:spcAft>
              <a:buClrTx/>
              <a:buSzTx/>
              <a:buFontTx/>
              <a:buNone/>
              <a:tabLst/>
              <a:defRPr sz="4400" b="0" i="0" u="none" strike="noStrike" cap="none" spc="0" baseline="0">
                <a:ln>
                  <a:noFill/>
                </a:ln>
                <a:solidFill>
                  <a:srgbClr val="000000"/>
                </a:solidFill>
                <a:uFillTx/>
                <a:latin typeface="Calibri"/>
                <a:ea typeface="Calibri"/>
                <a:cs typeface="Calibri"/>
                <a:sym typeface="Calibri"/>
              </a:defRPr>
            </a:lvl2pPr>
            <a:lvl3pPr marL="0" marR="0" indent="0" algn="l" defTabSz="931316" rtl="0" latinLnBrk="0">
              <a:lnSpc>
                <a:spcPct val="90000"/>
              </a:lnSpc>
              <a:spcBef>
                <a:spcPts val="0"/>
              </a:spcBef>
              <a:spcAft>
                <a:spcPts val="0"/>
              </a:spcAft>
              <a:buClrTx/>
              <a:buSzTx/>
              <a:buFontTx/>
              <a:buNone/>
              <a:tabLst/>
              <a:defRPr sz="4400" b="0" i="0" u="none" strike="noStrike" cap="none" spc="0" baseline="0">
                <a:ln>
                  <a:noFill/>
                </a:ln>
                <a:solidFill>
                  <a:srgbClr val="000000"/>
                </a:solidFill>
                <a:uFillTx/>
                <a:latin typeface="Calibri"/>
                <a:ea typeface="Calibri"/>
                <a:cs typeface="Calibri"/>
                <a:sym typeface="Calibri"/>
              </a:defRPr>
            </a:lvl3pPr>
            <a:lvl4pPr marL="0" marR="0" indent="0" algn="l" defTabSz="931316" rtl="0" latinLnBrk="0">
              <a:lnSpc>
                <a:spcPct val="90000"/>
              </a:lnSpc>
              <a:spcBef>
                <a:spcPts val="0"/>
              </a:spcBef>
              <a:spcAft>
                <a:spcPts val="0"/>
              </a:spcAft>
              <a:buClrTx/>
              <a:buSzTx/>
              <a:buFontTx/>
              <a:buNone/>
              <a:tabLst/>
              <a:defRPr sz="4400" b="0" i="0" u="none" strike="noStrike" cap="none" spc="0" baseline="0">
                <a:ln>
                  <a:noFill/>
                </a:ln>
                <a:solidFill>
                  <a:srgbClr val="000000"/>
                </a:solidFill>
                <a:uFillTx/>
                <a:latin typeface="Calibri"/>
                <a:ea typeface="Calibri"/>
                <a:cs typeface="Calibri"/>
                <a:sym typeface="Calibri"/>
              </a:defRPr>
            </a:lvl4pPr>
            <a:lvl5pPr marL="0" marR="0" indent="0" algn="l" defTabSz="931316" rtl="0" latinLnBrk="0">
              <a:lnSpc>
                <a:spcPct val="90000"/>
              </a:lnSpc>
              <a:spcBef>
                <a:spcPts val="0"/>
              </a:spcBef>
              <a:spcAft>
                <a:spcPts val="0"/>
              </a:spcAft>
              <a:buClrTx/>
              <a:buSzTx/>
              <a:buFontTx/>
              <a:buNone/>
              <a:tabLst/>
              <a:defRPr sz="4400" b="0" i="0" u="none" strike="noStrike" cap="none" spc="0" baseline="0">
                <a:ln>
                  <a:noFill/>
                </a:ln>
                <a:solidFill>
                  <a:srgbClr val="000000"/>
                </a:solidFill>
                <a:uFillTx/>
                <a:latin typeface="Calibri"/>
                <a:ea typeface="Calibri"/>
                <a:cs typeface="Calibri"/>
                <a:sym typeface="Calibri"/>
              </a:defRPr>
            </a:lvl5pPr>
            <a:lvl6pPr marL="0" marR="0" indent="0" algn="l" defTabSz="931316" rtl="0" latinLnBrk="0">
              <a:lnSpc>
                <a:spcPct val="90000"/>
              </a:lnSpc>
              <a:spcBef>
                <a:spcPts val="0"/>
              </a:spcBef>
              <a:spcAft>
                <a:spcPts val="0"/>
              </a:spcAft>
              <a:buClrTx/>
              <a:buSzTx/>
              <a:buFontTx/>
              <a:buNone/>
              <a:tabLst/>
              <a:defRPr sz="4400" b="0" i="0" u="none" strike="noStrike" cap="none" spc="0" baseline="0">
                <a:ln>
                  <a:noFill/>
                </a:ln>
                <a:solidFill>
                  <a:srgbClr val="000000"/>
                </a:solidFill>
                <a:uFillTx/>
                <a:latin typeface="Calibri"/>
                <a:ea typeface="Calibri"/>
                <a:cs typeface="Calibri"/>
                <a:sym typeface="Calibri"/>
              </a:defRPr>
            </a:lvl6pPr>
            <a:lvl7pPr marL="0" marR="0" indent="0" algn="l" defTabSz="931316" rtl="0" latinLnBrk="0">
              <a:lnSpc>
                <a:spcPct val="90000"/>
              </a:lnSpc>
              <a:spcBef>
                <a:spcPts val="0"/>
              </a:spcBef>
              <a:spcAft>
                <a:spcPts val="0"/>
              </a:spcAft>
              <a:buClrTx/>
              <a:buSzTx/>
              <a:buFontTx/>
              <a:buNone/>
              <a:tabLst/>
              <a:defRPr sz="4400" b="0" i="0" u="none" strike="noStrike" cap="none" spc="0" baseline="0">
                <a:ln>
                  <a:noFill/>
                </a:ln>
                <a:solidFill>
                  <a:srgbClr val="000000"/>
                </a:solidFill>
                <a:uFillTx/>
                <a:latin typeface="Calibri"/>
                <a:ea typeface="Calibri"/>
                <a:cs typeface="Calibri"/>
                <a:sym typeface="Calibri"/>
              </a:defRPr>
            </a:lvl7pPr>
            <a:lvl8pPr marL="0" marR="0" indent="0" algn="l" defTabSz="931316" rtl="0" latinLnBrk="0">
              <a:lnSpc>
                <a:spcPct val="90000"/>
              </a:lnSpc>
              <a:spcBef>
                <a:spcPts val="0"/>
              </a:spcBef>
              <a:spcAft>
                <a:spcPts val="0"/>
              </a:spcAft>
              <a:buClrTx/>
              <a:buSzTx/>
              <a:buFontTx/>
              <a:buNone/>
              <a:tabLst/>
              <a:defRPr sz="4400" b="0" i="0" u="none" strike="noStrike" cap="none" spc="0" baseline="0">
                <a:ln>
                  <a:noFill/>
                </a:ln>
                <a:solidFill>
                  <a:srgbClr val="000000"/>
                </a:solidFill>
                <a:uFillTx/>
                <a:latin typeface="Calibri"/>
                <a:ea typeface="Calibri"/>
                <a:cs typeface="Calibri"/>
                <a:sym typeface="Calibri"/>
              </a:defRPr>
            </a:lvl8pPr>
            <a:lvl9pPr marL="0" marR="0" indent="0" algn="l" defTabSz="931316" rtl="0" latinLnBrk="0">
              <a:lnSpc>
                <a:spcPct val="90000"/>
              </a:lnSpc>
              <a:spcBef>
                <a:spcPts val="0"/>
              </a:spcBef>
              <a:spcAft>
                <a:spcPts val="0"/>
              </a:spcAft>
              <a:buClrTx/>
              <a:buSzTx/>
              <a:buFontTx/>
              <a:buNone/>
              <a:tabLst/>
              <a:defRPr sz="4400" b="0" i="0" u="none" strike="noStrike" cap="none" spc="0" baseline="0">
                <a:ln>
                  <a:noFill/>
                </a:ln>
                <a:solidFill>
                  <a:srgbClr val="000000"/>
                </a:solidFill>
                <a:uFillTx/>
                <a:latin typeface="Calibri"/>
                <a:ea typeface="Calibri"/>
                <a:cs typeface="Calibri"/>
                <a:sym typeface="Calibri"/>
              </a:defRPr>
            </a:lvl9pPr>
          </a:lstStyle>
          <a:p>
            <a:pPr hangingPunct="1"/>
            <a:r>
              <a:rPr lang="en-US"/>
              <a:t>          </a:t>
            </a:r>
            <a:r>
              <a:rPr lang="en-GB">
                <a:solidFill>
                  <a:srgbClr val="10233D"/>
                </a:solidFill>
                <a:latin typeface="Segoe UI Semibold" panose="020B0702040204020203" pitchFamily="34" charset="0"/>
                <a:cs typeface="Segoe UI Semibold" panose="020B0702040204020203" pitchFamily="34" charset="0"/>
              </a:rPr>
              <a:t>Career Advancement</a:t>
            </a:r>
            <a:endParaRPr lang="en-US">
              <a:solidFill>
                <a:srgbClr val="10233D"/>
              </a:solidFill>
              <a:latin typeface="Segoe UI Semibold" panose="020B0702040204020203" pitchFamily="34" charset="0"/>
              <a:cs typeface="Segoe UI Semibold" panose="020B0702040204020203" pitchFamily="34" charset="0"/>
            </a:endParaRPr>
          </a:p>
        </p:txBody>
      </p:sp>
      <p:sp>
        <p:nvSpPr>
          <p:cNvPr id="2" name="Rectangle 1">
            <a:extLst>
              <a:ext uri="{FF2B5EF4-FFF2-40B4-BE49-F238E27FC236}">
                <a16:creationId xmlns:a16="http://schemas.microsoft.com/office/drawing/2014/main" id="{BB3073CC-D61D-8526-A8C7-9FAB7371DEBE}"/>
              </a:ext>
            </a:extLst>
          </p:cNvPr>
          <p:cNvSpPr/>
          <p:nvPr/>
        </p:nvSpPr>
        <p:spPr>
          <a:xfrm>
            <a:off x="467695" y="1858059"/>
            <a:ext cx="11048444" cy="3077766"/>
          </a:xfrm>
          <a:prstGeom prst="rect">
            <a:avLst/>
          </a:prstGeom>
        </p:spPr>
        <p:txBody>
          <a:bodyPr wrap="square">
            <a:spAutoFit/>
          </a:bodyPr>
          <a:lstStyle/>
          <a:p>
            <a:pPr>
              <a:spcBef>
                <a:spcPts val="600"/>
              </a:spcBef>
              <a:spcAft>
                <a:spcPts val="600"/>
              </a:spcAft>
            </a:pPr>
            <a:r>
              <a:rPr lang="en-US" sz="2400">
                <a:solidFill>
                  <a:srgbClr val="10233D"/>
                </a:solidFill>
                <a:latin typeface="Segoe UI Semibold" panose="020B0702040204020203" pitchFamily="34" charset="0"/>
                <a:cs typeface="Segoe UI Semibold" panose="020B0702040204020203" pitchFamily="34" charset="0"/>
              </a:rPr>
              <a:t>Help study for certs</a:t>
            </a:r>
          </a:p>
          <a:p>
            <a:pPr lvl="1">
              <a:spcBef>
                <a:spcPts val="600"/>
              </a:spcBef>
              <a:spcAft>
                <a:spcPts val="600"/>
              </a:spcAft>
            </a:pPr>
            <a:r>
              <a:rPr lang="en-GB" sz="2400">
                <a:solidFill>
                  <a:srgbClr val="10233D"/>
                </a:solidFill>
                <a:latin typeface="Segoe UI" panose="020B0502040204020203" pitchFamily="34" charset="0"/>
                <a:cs typeface="Segoe UI" panose="020B0502040204020203" pitchFamily="34" charset="0"/>
              </a:rPr>
              <a:t>Upload your study guides, get quizzed</a:t>
            </a:r>
          </a:p>
          <a:p>
            <a:pPr lvl="1">
              <a:spcBef>
                <a:spcPts val="600"/>
              </a:spcBef>
              <a:spcAft>
                <a:spcPts val="600"/>
              </a:spcAft>
            </a:pPr>
            <a:endParaRPr lang="en-GB" sz="2400">
              <a:solidFill>
                <a:srgbClr val="10233D"/>
              </a:solidFill>
              <a:latin typeface="Segoe UI" panose="020B0502040204020203" pitchFamily="34" charset="0"/>
              <a:cs typeface="Segoe UI" panose="020B0502040204020203" pitchFamily="34" charset="0"/>
            </a:endParaRPr>
          </a:p>
          <a:p>
            <a:pPr>
              <a:spcBef>
                <a:spcPts val="600"/>
              </a:spcBef>
              <a:spcAft>
                <a:spcPts val="600"/>
              </a:spcAft>
            </a:pPr>
            <a:r>
              <a:rPr lang="en-US" sz="2400">
                <a:solidFill>
                  <a:srgbClr val="10233D"/>
                </a:solidFill>
                <a:latin typeface="Segoe UI Semibold" panose="020B0702040204020203" pitchFamily="34" charset="0"/>
                <a:cs typeface="Segoe UI Semibold" panose="020B0702040204020203" pitchFamily="34" charset="0"/>
              </a:rPr>
              <a:t>Upload your resume + job description</a:t>
            </a:r>
          </a:p>
          <a:p>
            <a:pPr lvl="1">
              <a:spcBef>
                <a:spcPts val="600"/>
              </a:spcBef>
              <a:spcAft>
                <a:spcPts val="600"/>
              </a:spcAft>
            </a:pPr>
            <a:r>
              <a:rPr lang="en-GB" sz="2400">
                <a:solidFill>
                  <a:srgbClr val="10233D"/>
                </a:solidFill>
                <a:latin typeface="Segoe UI" panose="020B0502040204020203" pitchFamily="34" charset="0"/>
                <a:cs typeface="Segoe UI" panose="020B0502040204020203" pitchFamily="34" charset="0"/>
              </a:rPr>
              <a:t>Ask how to better align your resume with the job you want</a:t>
            </a:r>
          </a:p>
          <a:p>
            <a:pPr lvl="1">
              <a:spcBef>
                <a:spcPts val="600"/>
              </a:spcBef>
              <a:spcAft>
                <a:spcPts val="600"/>
              </a:spcAft>
            </a:pPr>
            <a:r>
              <a:rPr lang="en-GB" sz="2400">
                <a:solidFill>
                  <a:srgbClr val="10233D"/>
                </a:solidFill>
                <a:latin typeface="Segoe UI" panose="020B0502040204020203" pitchFamily="34" charset="0"/>
                <a:cs typeface="Segoe UI" panose="020B0502040204020203" pitchFamily="34" charset="0"/>
              </a:rPr>
              <a:t>Ask for a cover letter (use Claude)</a:t>
            </a:r>
            <a:endParaRPr lang="en-US" sz="2400">
              <a:solidFill>
                <a:srgbClr val="10233D"/>
              </a:solidFill>
              <a:latin typeface="Segoe UI Semibold" panose="020B0702040204020203" pitchFamily="34" charset="0"/>
              <a:cs typeface="Segoe UI Semibold" panose="020B0702040204020203" pitchFamily="34" charset="0"/>
            </a:endParaRPr>
          </a:p>
        </p:txBody>
      </p:sp>
      <p:pic>
        <p:nvPicPr>
          <p:cNvPr id="3" name="Picture 2">
            <a:extLst>
              <a:ext uri="{FF2B5EF4-FFF2-40B4-BE49-F238E27FC236}">
                <a16:creationId xmlns:a16="http://schemas.microsoft.com/office/drawing/2014/main" id="{512D57CD-5B10-FE99-2B69-3BB89FA0D9B9}"/>
              </a:ext>
            </a:extLst>
          </p:cNvPr>
          <p:cNvPicPr>
            <a:picLocks noChangeAspect="1"/>
          </p:cNvPicPr>
          <p:nvPr/>
        </p:nvPicPr>
        <p:blipFill>
          <a:blip r:embed="rId3"/>
          <a:stretch>
            <a:fillRect/>
          </a:stretch>
        </p:blipFill>
        <p:spPr>
          <a:xfrm>
            <a:off x="509496" y="42776"/>
            <a:ext cx="761212" cy="1204237"/>
          </a:xfrm>
          <a:prstGeom prst="rect">
            <a:avLst/>
          </a:prstGeom>
        </p:spPr>
      </p:pic>
    </p:spTree>
    <p:extLst>
      <p:ext uri="{BB962C8B-B14F-4D97-AF65-F5344CB8AC3E}">
        <p14:creationId xmlns:p14="http://schemas.microsoft.com/office/powerpoint/2010/main" val="1216800573"/>
      </p:ext>
    </p:extLst>
  </p:cSld>
  <p:clrMapOvr>
    <a:masterClrMapping/>
  </p:clrMapOvr>
  <p:transition spd="slow"/>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
                                            <p:txEl>
                                              <p:pRg st="1" end="1"/>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2">
                                            <p:txEl>
                                              <p:pRg st="3" end="3"/>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2">
                                            <p:txEl>
                                              <p:pRg st="4" end="4"/>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2">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4" name="Shape 454"/>
          <p:cNvSpPr/>
          <p:nvPr/>
        </p:nvSpPr>
        <p:spPr>
          <a:xfrm>
            <a:off x="266249" y="265404"/>
            <a:ext cx="11883829" cy="1654809"/>
          </a:xfrm>
          <a:prstGeom prst="rect">
            <a:avLst/>
          </a:prstGeom>
          <a:ln w="12700">
            <a:miter lim="400000"/>
          </a:ln>
          <a:extLst>
            <a:ext uri="{C572A759-6A51-4108-AA02-DFA0A04FC94B}">
              <ma14:wrappingTextBoxFlag xmlns:ma14="http://schemas.microsoft.com/office/mac/drawingml/2011/main" xmlns="" val="1"/>
            </a:ext>
          </a:extLst>
        </p:spPr>
        <p:txBody>
          <a:bodyPr lIns="91438" tIns="91438" rIns="91438" bIns="91438">
            <a:spAutoFit/>
          </a:bodyPr>
          <a:lstStyle>
            <a:lvl1pPr defTabSz="932563">
              <a:lnSpc>
                <a:spcPct val="90000"/>
              </a:lnSpc>
              <a:defRPr sz="5100" spc="-102">
                <a:solidFill>
                  <a:schemeClr val="accent1"/>
                </a:solidFill>
                <a:latin typeface="Segoe UI Light"/>
                <a:ea typeface="Segoe UI Light"/>
                <a:cs typeface="Segoe UI Light"/>
                <a:sym typeface="Segoe UI Light"/>
              </a:defRPr>
            </a:lvl1pPr>
          </a:lstStyle>
          <a:p>
            <a:br/>
            <a:endParaRPr/>
          </a:p>
        </p:txBody>
      </p:sp>
      <p:sp>
        <p:nvSpPr>
          <p:cNvPr id="4" name="Shape 263">
            <a:extLst>
              <a:ext uri="{FF2B5EF4-FFF2-40B4-BE49-F238E27FC236}">
                <a16:creationId xmlns:a16="http://schemas.microsoft.com/office/drawing/2014/main" id="{6091FD65-6788-E8A0-F8ED-651A2C370505}"/>
              </a:ext>
            </a:extLst>
          </p:cNvPr>
          <p:cNvSpPr/>
          <p:nvPr/>
        </p:nvSpPr>
        <p:spPr>
          <a:xfrm>
            <a:off x="2647" y="6456414"/>
            <a:ext cx="12433828" cy="548408"/>
          </a:xfrm>
          <a:prstGeom prst="rect">
            <a:avLst/>
          </a:prstGeom>
          <a:solidFill>
            <a:srgbClr val="10233D"/>
          </a:solidFill>
          <a:ln w="12700">
            <a:solidFill>
              <a:srgbClr val="65666B"/>
            </a:solidFill>
            <a:miter lim="400000"/>
          </a:ln>
        </p:spPr>
        <p:txBody>
          <a:bodyPr lIns="146304" tIns="146304" rIns="146304" bIns="146304" anchor="ctr"/>
          <a:lstStyle/>
          <a:p>
            <a:pPr defTabSz="776329">
              <a:lnSpc>
                <a:spcPct val="90000"/>
              </a:lnSpc>
              <a:defRPr sz="2400">
                <a:ln w="9525">
                  <a:solidFill>
                    <a:srgbClr val="FFFFFF">
                      <a:alpha val="0"/>
                    </a:srgbClr>
                  </a:solidFill>
                </a:ln>
                <a:solidFill>
                  <a:srgbClr val="FFFFFF"/>
                </a:solidFill>
                <a:latin typeface="Segoe UI Light"/>
                <a:ea typeface="Segoe UI Light"/>
                <a:cs typeface="Segoe UI Light"/>
                <a:sym typeface="Segoe UI Light"/>
              </a:defRPr>
            </a:pPr>
            <a:endParaRPr/>
          </a:p>
        </p:txBody>
      </p:sp>
      <p:sp>
        <p:nvSpPr>
          <p:cNvPr id="6" name="Shape 286">
            <a:extLst>
              <a:ext uri="{FF2B5EF4-FFF2-40B4-BE49-F238E27FC236}">
                <a16:creationId xmlns:a16="http://schemas.microsoft.com/office/drawing/2014/main" id="{E9237C96-B2B0-0A14-50B9-3889AD4E58F7}"/>
              </a:ext>
            </a:extLst>
          </p:cNvPr>
          <p:cNvSpPr/>
          <p:nvPr/>
        </p:nvSpPr>
        <p:spPr>
          <a:xfrm>
            <a:off x="2721294" y="6595161"/>
            <a:ext cx="7226474" cy="294639"/>
          </a:xfrm>
          <a:prstGeom prst="rect">
            <a:avLst/>
          </a:prstGeom>
          <a:ln w="12700">
            <a:miter lim="400000"/>
          </a:ln>
          <a:extLst>
            <a:ext uri="{C572A759-6A51-4108-AA02-DFA0A04FC94B}">
              <ma14:wrappingTextBoxFlag xmlns:ma14="http://schemas.microsoft.com/office/mac/drawingml/2011/main" xmlns="" val="1"/>
            </a:ext>
          </a:extLst>
        </p:spPr>
        <p:txBody>
          <a:bodyPr lIns="45718" tIns="45718" rIns="45718" bIns="45718">
            <a:spAutoFit/>
          </a:bodyPr>
          <a:lstStyle/>
          <a:p>
            <a:pPr algn="ctr" defTabSz="914400">
              <a:spcBef>
                <a:spcPts val="300"/>
              </a:spcBef>
              <a:defRPr sz="1300">
                <a:solidFill>
                  <a:srgbClr val="FFFFFF"/>
                </a:solidFill>
                <a:latin typeface="Segoe UI Light"/>
                <a:ea typeface="Segoe UI Light"/>
                <a:cs typeface="Segoe UI Light"/>
                <a:sym typeface="Segoe UI Light"/>
              </a:defRPr>
            </a:pPr>
            <a:r>
              <a:rPr lang="en-US">
                <a:latin typeface="Consolas" panose="020B0609020204030204" pitchFamily="49" charset="0"/>
              </a:rPr>
              <a:t>AI at Work</a:t>
            </a:r>
          </a:p>
        </p:txBody>
      </p:sp>
      <p:sp>
        <p:nvSpPr>
          <p:cNvPr id="7" name="Shape 440">
            <a:extLst>
              <a:ext uri="{FF2B5EF4-FFF2-40B4-BE49-F238E27FC236}">
                <a16:creationId xmlns:a16="http://schemas.microsoft.com/office/drawing/2014/main" id="{C4F346A2-7352-87F6-0411-4A08358B6E92}"/>
              </a:ext>
            </a:extLst>
          </p:cNvPr>
          <p:cNvSpPr txBox="1">
            <a:spLocks/>
          </p:cNvSpPr>
          <p:nvPr/>
        </p:nvSpPr>
        <p:spPr>
          <a:xfrm>
            <a:off x="266249" y="265404"/>
            <a:ext cx="11883829" cy="946145"/>
          </a:xfrm>
          <a:prstGeom prst="rect">
            <a:avLst/>
          </a:prstGeom>
          <a:ln w="12700">
            <a:miter lim="400000"/>
          </a:ln>
          <a:extLst>
            <a:ext uri="{C572A759-6A51-4108-AA02-DFA0A04FC94B}">
              <ma14:wrappingTextBoxFlag xmlns:ma14="http://schemas.microsoft.com/office/mac/drawingml/2011/main" xmlns="" val="1"/>
            </a:ext>
          </a:extLst>
        </p:spPr>
        <p:txBody>
          <a:bodyPr lIns="0" tIns="0" rIns="0" bIns="0" anchor="t">
            <a:normAutofit/>
          </a:bodyPr>
          <a:lstStyle>
            <a:lvl1pPr marL="0" marR="0" indent="0" algn="l" defTabSz="932563" rtl="0" latinLnBrk="0">
              <a:lnSpc>
                <a:spcPct val="90000"/>
              </a:lnSpc>
              <a:spcBef>
                <a:spcPts val="0"/>
              </a:spcBef>
              <a:spcAft>
                <a:spcPts val="0"/>
              </a:spcAft>
              <a:buClrTx/>
              <a:buSzTx/>
              <a:buFontTx/>
              <a:buNone/>
              <a:tabLst/>
              <a:defRPr sz="4800" b="0" i="0" u="none" strike="noStrike" cap="none" spc="-200" baseline="0">
                <a:ln>
                  <a:noFill/>
                </a:ln>
                <a:solidFill>
                  <a:schemeClr val="accent5"/>
                </a:solidFill>
                <a:uFillTx/>
                <a:latin typeface="Segoe UI Light"/>
                <a:ea typeface="Segoe UI Light"/>
                <a:cs typeface="Segoe UI Light"/>
                <a:sym typeface="Segoe UI Light"/>
              </a:defRPr>
            </a:lvl1pPr>
            <a:lvl2pPr marL="0" marR="0" indent="0" algn="l" defTabSz="931316" rtl="0" latinLnBrk="0">
              <a:lnSpc>
                <a:spcPct val="90000"/>
              </a:lnSpc>
              <a:spcBef>
                <a:spcPts val="0"/>
              </a:spcBef>
              <a:spcAft>
                <a:spcPts val="0"/>
              </a:spcAft>
              <a:buClrTx/>
              <a:buSzTx/>
              <a:buFontTx/>
              <a:buNone/>
              <a:tabLst/>
              <a:defRPr sz="4400" b="0" i="0" u="none" strike="noStrike" cap="none" spc="0" baseline="0">
                <a:ln>
                  <a:noFill/>
                </a:ln>
                <a:solidFill>
                  <a:srgbClr val="000000"/>
                </a:solidFill>
                <a:uFillTx/>
                <a:latin typeface="Calibri"/>
                <a:ea typeface="Calibri"/>
                <a:cs typeface="Calibri"/>
                <a:sym typeface="Calibri"/>
              </a:defRPr>
            </a:lvl2pPr>
            <a:lvl3pPr marL="0" marR="0" indent="0" algn="l" defTabSz="931316" rtl="0" latinLnBrk="0">
              <a:lnSpc>
                <a:spcPct val="90000"/>
              </a:lnSpc>
              <a:spcBef>
                <a:spcPts val="0"/>
              </a:spcBef>
              <a:spcAft>
                <a:spcPts val="0"/>
              </a:spcAft>
              <a:buClrTx/>
              <a:buSzTx/>
              <a:buFontTx/>
              <a:buNone/>
              <a:tabLst/>
              <a:defRPr sz="4400" b="0" i="0" u="none" strike="noStrike" cap="none" spc="0" baseline="0">
                <a:ln>
                  <a:noFill/>
                </a:ln>
                <a:solidFill>
                  <a:srgbClr val="000000"/>
                </a:solidFill>
                <a:uFillTx/>
                <a:latin typeface="Calibri"/>
                <a:ea typeface="Calibri"/>
                <a:cs typeface="Calibri"/>
                <a:sym typeface="Calibri"/>
              </a:defRPr>
            </a:lvl3pPr>
            <a:lvl4pPr marL="0" marR="0" indent="0" algn="l" defTabSz="931316" rtl="0" latinLnBrk="0">
              <a:lnSpc>
                <a:spcPct val="90000"/>
              </a:lnSpc>
              <a:spcBef>
                <a:spcPts val="0"/>
              </a:spcBef>
              <a:spcAft>
                <a:spcPts val="0"/>
              </a:spcAft>
              <a:buClrTx/>
              <a:buSzTx/>
              <a:buFontTx/>
              <a:buNone/>
              <a:tabLst/>
              <a:defRPr sz="4400" b="0" i="0" u="none" strike="noStrike" cap="none" spc="0" baseline="0">
                <a:ln>
                  <a:noFill/>
                </a:ln>
                <a:solidFill>
                  <a:srgbClr val="000000"/>
                </a:solidFill>
                <a:uFillTx/>
                <a:latin typeface="Calibri"/>
                <a:ea typeface="Calibri"/>
                <a:cs typeface="Calibri"/>
                <a:sym typeface="Calibri"/>
              </a:defRPr>
            </a:lvl4pPr>
            <a:lvl5pPr marL="0" marR="0" indent="0" algn="l" defTabSz="931316" rtl="0" latinLnBrk="0">
              <a:lnSpc>
                <a:spcPct val="90000"/>
              </a:lnSpc>
              <a:spcBef>
                <a:spcPts val="0"/>
              </a:spcBef>
              <a:spcAft>
                <a:spcPts val="0"/>
              </a:spcAft>
              <a:buClrTx/>
              <a:buSzTx/>
              <a:buFontTx/>
              <a:buNone/>
              <a:tabLst/>
              <a:defRPr sz="4400" b="0" i="0" u="none" strike="noStrike" cap="none" spc="0" baseline="0">
                <a:ln>
                  <a:noFill/>
                </a:ln>
                <a:solidFill>
                  <a:srgbClr val="000000"/>
                </a:solidFill>
                <a:uFillTx/>
                <a:latin typeface="Calibri"/>
                <a:ea typeface="Calibri"/>
                <a:cs typeface="Calibri"/>
                <a:sym typeface="Calibri"/>
              </a:defRPr>
            </a:lvl5pPr>
            <a:lvl6pPr marL="0" marR="0" indent="0" algn="l" defTabSz="931316" rtl="0" latinLnBrk="0">
              <a:lnSpc>
                <a:spcPct val="90000"/>
              </a:lnSpc>
              <a:spcBef>
                <a:spcPts val="0"/>
              </a:spcBef>
              <a:spcAft>
                <a:spcPts val="0"/>
              </a:spcAft>
              <a:buClrTx/>
              <a:buSzTx/>
              <a:buFontTx/>
              <a:buNone/>
              <a:tabLst/>
              <a:defRPr sz="4400" b="0" i="0" u="none" strike="noStrike" cap="none" spc="0" baseline="0">
                <a:ln>
                  <a:noFill/>
                </a:ln>
                <a:solidFill>
                  <a:srgbClr val="000000"/>
                </a:solidFill>
                <a:uFillTx/>
                <a:latin typeface="Calibri"/>
                <a:ea typeface="Calibri"/>
                <a:cs typeface="Calibri"/>
                <a:sym typeface="Calibri"/>
              </a:defRPr>
            </a:lvl6pPr>
            <a:lvl7pPr marL="0" marR="0" indent="0" algn="l" defTabSz="931316" rtl="0" latinLnBrk="0">
              <a:lnSpc>
                <a:spcPct val="90000"/>
              </a:lnSpc>
              <a:spcBef>
                <a:spcPts val="0"/>
              </a:spcBef>
              <a:spcAft>
                <a:spcPts val="0"/>
              </a:spcAft>
              <a:buClrTx/>
              <a:buSzTx/>
              <a:buFontTx/>
              <a:buNone/>
              <a:tabLst/>
              <a:defRPr sz="4400" b="0" i="0" u="none" strike="noStrike" cap="none" spc="0" baseline="0">
                <a:ln>
                  <a:noFill/>
                </a:ln>
                <a:solidFill>
                  <a:srgbClr val="000000"/>
                </a:solidFill>
                <a:uFillTx/>
                <a:latin typeface="Calibri"/>
                <a:ea typeface="Calibri"/>
                <a:cs typeface="Calibri"/>
                <a:sym typeface="Calibri"/>
              </a:defRPr>
            </a:lvl7pPr>
            <a:lvl8pPr marL="0" marR="0" indent="0" algn="l" defTabSz="931316" rtl="0" latinLnBrk="0">
              <a:lnSpc>
                <a:spcPct val="90000"/>
              </a:lnSpc>
              <a:spcBef>
                <a:spcPts val="0"/>
              </a:spcBef>
              <a:spcAft>
                <a:spcPts val="0"/>
              </a:spcAft>
              <a:buClrTx/>
              <a:buSzTx/>
              <a:buFontTx/>
              <a:buNone/>
              <a:tabLst/>
              <a:defRPr sz="4400" b="0" i="0" u="none" strike="noStrike" cap="none" spc="0" baseline="0">
                <a:ln>
                  <a:noFill/>
                </a:ln>
                <a:solidFill>
                  <a:srgbClr val="000000"/>
                </a:solidFill>
                <a:uFillTx/>
                <a:latin typeface="Calibri"/>
                <a:ea typeface="Calibri"/>
                <a:cs typeface="Calibri"/>
                <a:sym typeface="Calibri"/>
              </a:defRPr>
            </a:lvl8pPr>
            <a:lvl9pPr marL="0" marR="0" indent="0" algn="l" defTabSz="931316" rtl="0" latinLnBrk="0">
              <a:lnSpc>
                <a:spcPct val="90000"/>
              </a:lnSpc>
              <a:spcBef>
                <a:spcPts val="0"/>
              </a:spcBef>
              <a:spcAft>
                <a:spcPts val="0"/>
              </a:spcAft>
              <a:buClrTx/>
              <a:buSzTx/>
              <a:buFontTx/>
              <a:buNone/>
              <a:tabLst/>
              <a:defRPr sz="4400" b="0" i="0" u="none" strike="noStrike" cap="none" spc="0" baseline="0">
                <a:ln>
                  <a:noFill/>
                </a:ln>
                <a:solidFill>
                  <a:srgbClr val="000000"/>
                </a:solidFill>
                <a:uFillTx/>
                <a:latin typeface="Calibri"/>
                <a:ea typeface="Calibri"/>
                <a:cs typeface="Calibri"/>
                <a:sym typeface="Calibri"/>
              </a:defRPr>
            </a:lvl9pPr>
          </a:lstStyle>
          <a:p>
            <a:pPr hangingPunct="1"/>
            <a:r>
              <a:rPr lang="en-US"/>
              <a:t>          </a:t>
            </a:r>
            <a:r>
              <a:rPr lang="en-GB">
                <a:solidFill>
                  <a:srgbClr val="10233D"/>
                </a:solidFill>
                <a:latin typeface="Segoe UI Semibold" panose="020B0702040204020203" pitchFamily="34" charset="0"/>
                <a:cs typeface="Segoe UI Semibold" panose="020B0702040204020203" pitchFamily="34" charset="0"/>
              </a:rPr>
              <a:t>Career Advancement</a:t>
            </a:r>
            <a:endParaRPr lang="en-US">
              <a:solidFill>
                <a:srgbClr val="10233D"/>
              </a:solidFill>
              <a:latin typeface="Segoe UI Semibold" panose="020B0702040204020203" pitchFamily="34" charset="0"/>
              <a:cs typeface="Segoe UI Semibold" panose="020B0702040204020203" pitchFamily="34" charset="0"/>
            </a:endParaRPr>
          </a:p>
        </p:txBody>
      </p:sp>
      <p:pic>
        <p:nvPicPr>
          <p:cNvPr id="5" name="Picture 4">
            <a:extLst>
              <a:ext uri="{FF2B5EF4-FFF2-40B4-BE49-F238E27FC236}">
                <a16:creationId xmlns:a16="http://schemas.microsoft.com/office/drawing/2014/main" id="{5C9D59D0-47EB-5BCA-27B4-EC0EC5BBF41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022850" y="1168259"/>
            <a:ext cx="2387600" cy="5173133"/>
          </a:xfrm>
          <a:prstGeom prst="rect">
            <a:avLst/>
          </a:prstGeom>
        </p:spPr>
      </p:pic>
      <p:pic>
        <p:nvPicPr>
          <p:cNvPr id="9" name="Picture 8">
            <a:extLst>
              <a:ext uri="{FF2B5EF4-FFF2-40B4-BE49-F238E27FC236}">
                <a16:creationId xmlns:a16="http://schemas.microsoft.com/office/drawing/2014/main" id="{46497570-0995-25F9-C223-4363B474E1CD}"/>
              </a:ext>
            </a:extLst>
          </p:cNvPr>
          <p:cNvPicPr>
            <a:picLocks noChangeAspect="1"/>
          </p:cNvPicPr>
          <p:nvPr/>
        </p:nvPicPr>
        <p:blipFill>
          <a:blip r:embed="rId4"/>
          <a:stretch>
            <a:fillRect/>
          </a:stretch>
        </p:blipFill>
        <p:spPr>
          <a:xfrm>
            <a:off x="509496" y="42776"/>
            <a:ext cx="761212" cy="1204237"/>
          </a:xfrm>
          <a:prstGeom prst="rect">
            <a:avLst/>
          </a:prstGeom>
        </p:spPr>
      </p:pic>
    </p:spTree>
    <p:extLst>
      <p:ext uri="{BB962C8B-B14F-4D97-AF65-F5344CB8AC3E}">
        <p14:creationId xmlns:p14="http://schemas.microsoft.com/office/powerpoint/2010/main" val="3355962743"/>
      </p:ext>
    </p:extLst>
  </p:cSld>
  <p:clrMapOvr>
    <a:masterClrMapping/>
  </p:clrMapOvr>
  <p:transition spd="slow"/>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DCDCDC"/>
        </a:solidFill>
        <a:effectLst/>
      </p:bgPr>
    </p:bg>
    <p:spTree>
      <p:nvGrpSpPr>
        <p:cNvPr id="1" name=""/>
        <p:cNvGrpSpPr/>
        <p:nvPr/>
      </p:nvGrpSpPr>
      <p:grpSpPr>
        <a:xfrm>
          <a:off x="0" y="0"/>
          <a:ext cx="0" cy="0"/>
          <a:chOff x="0" y="0"/>
          <a:chExt cx="0" cy="0"/>
        </a:xfrm>
      </p:grpSpPr>
      <p:sp>
        <p:nvSpPr>
          <p:cNvPr id="13" name="AutoShape 2" descr="Create a cheerful, abstract image of a robot inspired by a vintage photograph of a man in a suit in a futuristic setting. The robot should have a friendly appearance with smooth, rounded shapes and a light, monochromatic color palette. Maintain simplicity and elegance in the design, which should convey a positive and approachable vibe, suitable for accompanying a quote in a presentation. The background should be white or transparent to enhance clarity and contrast.">
            <a:extLst>
              <a:ext uri="{FF2B5EF4-FFF2-40B4-BE49-F238E27FC236}">
                <a16:creationId xmlns:a16="http://schemas.microsoft.com/office/drawing/2014/main" id="{809B7252-0DC4-0822-49C0-591B16C242D2}"/>
              </a:ext>
            </a:extLst>
          </p:cNvPr>
          <p:cNvSpPr>
            <a:spLocks noChangeAspect="1" noChangeArrowheads="1"/>
          </p:cNvSpPr>
          <p:nvPr/>
        </p:nvSpPr>
        <p:spPr bwMode="auto">
          <a:xfrm>
            <a:off x="6064250" y="33401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 name="TextBox 1">
            <a:extLst>
              <a:ext uri="{FF2B5EF4-FFF2-40B4-BE49-F238E27FC236}">
                <a16:creationId xmlns:a16="http://schemas.microsoft.com/office/drawing/2014/main" id="{F016E898-33B0-B12F-4930-7B98FCB73915}"/>
              </a:ext>
            </a:extLst>
          </p:cNvPr>
          <p:cNvSpPr txBox="1"/>
          <p:nvPr/>
        </p:nvSpPr>
        <p:spPr>
          <a:xfrm>
            <a:off x="5085800" y="1322303"/>
            <a:ext cx="6237623" cy="1815882"/>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GB" sz="2800">
                <a:solidFill>
                  <a:schemeClr val="tx1">
                    <a:lumMod val="50000"/>
                  </a:schemeClr>
                </a:solidFill>
                <a:latin typeface="Segoe UI Semibold" panose="020B0702040204020203" pitchFamily="34" charset="0"/>
                <a:cs typeface="Segoe UI Semibold" panose="020B0702040204020203" pitchFamily="34" charset="0"/>
              </a:rPr>
              <a:t>Any sufficiently advanced technology</a:t>
            </a:r>
          </a:p>
          <a:p>
            <a:r>
              <a:rPr lang="en-GB" sz="2800">
                <a:solidFill>
                  <a:schemeClr val="tx1">
                    <a:lumMod val="50000"/>
                  </a:schemeClr>
                </a:solidFill>
                <a:latin typeface="Segoe UI Semibold" panose="020B0702040204020203" pitchFamily="34" charset="0"/>
                <a:cs typeface="Segoe UI Semibold" panose="020B0702040204020203" pitchFamily="34" charset="0"/>
              </a:rPr>
              <a:t>is indistinguishable from magic.</a:t>
            </a:r>
          </a:p>
          <a:p>
            <a:endParaRPr lang="en-GB" sz="2800">
              <a:solidFill>
                <a:schemeClr val="tx1">
                  <a:lumMod val="50000"/>
                </a:schemeClr>
              </a:solidFill>
              <a:latin typeface="Segoe UI Semibold" panose="020B0702040204020203" pitchFamily="34" charset="0"/>
              <a:cs typeface="Segoe UI Semibold" panose="020B0702040204020203" pitchFamily="34" charset="0"/>
            </a:endParaRPr>
          </a:p>
          <a:p>
            <a:pPr algn="r"/>
            <a:r>
              <a:rPr lang="en-GB" sz="2800">
                <a:solidFill>
                  <a:schemeClr val="tx1">
                    <a:lumMod val="50000"/>
                  </a:schemeClr>
                </a:solidFill>
                <a:latin typeface="Segoe UI Semibold" panose="020B0702040204020203" pitchFamily="34" charset="0"/>
                <a:cs typeface="Segoe UI Semibold" panose="020B0702040204020203" pitchFamily="34" charset="0"/>
              </a:rPr>
              <a:t>~Arthur C. Clarke</a:t>
            </a:r>
            <a:endParaRPr lang="en-US" sz="2800">
              <a:solidFill>
                <a:schemeClr val="tx1">
                  <a:lumMod val="50000"/>
                </a:schemeClr>
              </a:solidFill>
              <a:latin typeface="Segoe UI Semibold" panose="020B0702040204020203" pitchFamily="34" charset="0"/>
              <a:cs typeface="Segoe UI Semibold" panose="020B0702040204020203" pitchFamily="34" charset="0"/>
            </a:endParaRPr>
          </a:p>
        </p:txBody>
      </p:sp>
      <p:pic>
        <p:nvPicPr>
          <p:cNvPr id="3" name="Picture 2">
            <a:extLst>
              <a:ext uri="{FF2B5EF4-FFF2-40B4-BE49-F238E27FC236}">
                <a16:creationId xmlns:a16="http://schemas.microsoft.com/office/drawing/2014/main" id="{F7AE40C5-D80D-C5AA-1A08-16FB25493ECE}"/>
              </a:ext>
            </a:extLst>
          </p:cNvPr>
          <p:cNvPicPr>
            <a:picLocks noChangeAspect="1"/>
          </p:cNvPicPr>
          <p:nvPr/>
        </p:nvPicPr>
        <p:blipFill>
          <a:blip r:embed="rId3"/>
          <a:stretch>
            <a:fillRect/>
          </a:stretch>
        </p:blipFill>
        <p:spPr>
          <a:xfrm>
            <a:off x="0" y="2230244"/>
            <a:ext cx="4748348" cy="4754756"/>
          </a:xfrm>
          <a:prstGeom prst="rect">
            <a:avLst/>
          </a:prstGeom>
        </p:spPr>
      </p:pic>
    </p:spTree>
    <p:extLst>
      <p:ext uri="{BB962C8B-B14F-4D97-AF65-F5344CB8AC3E}">
        <p14:creationId xmlns:p14="http://schemas.microsoft.com/office/powerpoint/2010/main" val="3570480199"/>
      </p:ext>
    </p:extLst>
  </p:cSld>
  <p:clrMapOvr>
    <a:masterClrMapping/>
  </p:clrMapOvr>
  <p:transition spd="slow"/>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454" name="Shape 454"/>
          <p:cNvSpPr/>
          <p:nvPr/>
        </p:nvSpPr>
        <p:spPr>
          <a:xfrm>
            <a:off x="266249" y="265404"/>
            <a:ext cx="11883829" cy="1654809"/>
          </a:xfrm>
          <a:prstGeom prst="rect">
            <a:avLst/>
          </a:prstGeom>
          <a:ln w="12700">
            <a:miter lim="400000"/>
          </a:ln>
          <a:extLst>
            <a:ext uri="{C572A759-6A51-4108-AA02-DFA0A04FC94B}">
              <ma14:wrappingTextBoxFlag xmlns:ma14="http://schemas.microsoft.com/office/mac/drawingml/2011/main" xmlns="" val="1"/>
            </a:ext>
          </a:extLst>
        </p:spPr>
        <p:txBody>
          <a:bodyPr lIns="91438" tIns="91438" rIns="91438" bIns="91438">
            <a:spAutoFit/>
          </a:bodyPr>
          <a:lstStyle>
            <a:lvl1pPr defTabSz="932563">
              <a:lnSpc>
                <a:spcPct val="90000"/>
              </a:lnSpc>
              <a:defRPr sz="5100" spc="-102">
                <a:solidFill>
                  <a:schemeClr val="accent1"/>
                </a:solidFill>
                <a:latin typeface="Segoe UI Light"/>
                <a:ea typeface="Segoe UI Light"/>
                <a:cs typeface="Segoe UI Light"/>
                <a:sym typeface="Segoe UI Light"/>
              </a:defRPr>
            </a:lvl1pPr>
          </a:lstStyle>
          <a:p>
            <a:br/>
            <a:endParaRPr/>
          </a:p>
        </p:txBody>
      </p:sp>
      <p:pic>
        <p:nvPicPr>
          <p:cNvPr id="8194" name="Picture 2">
            <a:extLst>
              <a:ext uri="{FF2B5EF4-FFF2-40B4-BE49-F238E27FC236}">
                <a16:creationId xmlns:a16="http://schemas.microsoft.com/office/drawing/2014/main" id="{96D2C7EB-92E4-C9A7-D9AF-7553BBF3C001}"/>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3763168" y="0"/>
            <a:ext cx="4906964" cy="6985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004484156"/>
      </p:ext>
    </p:extLst>
  </p:cSld>
  <p:clrMapOvr>
    <a:masterClrMapping/>
  </p:clrMapOvr>
  <p:transition spd="slow"/>
</p:sld>
</file>

<file path=ppt/slides/slide8.xml><?xml version="1.0" encoding="utf-8"?>
<p:sld xmlns:a="http://schemas.openxmlformats.org/drawingml/2006/main" xmlns:r="http://schemas.openxmlformats.org/officeDocument/2006/relationships" xmlns:p="http://schemas.openxmlformats.org/presentationml/2006/main">
  <p:cSld>
    <p:bg>
      <p:bgPr>
        <a:gradFill>
          <a:gsLst>
            <a:gs pos="0">
              <a:srgbClr val="C8C1AE"/>
            </a:gs>
            <a:gs pos="74000">
              <a:srgbClr val="E0E1D9"/>
            </a:gs>
            <a:gs pos="83000">
              <a:srgbClr val="DFDFD7"/>
            </a:gs>
            <a:gs pos="100000">
              <a:srgbClr val="CBC3B0"/>
            </a:gs>
          </a:gsLst>
          <a:lin ang="5400000" scaled="1"/>
        </a:gradFill>
        <a:effectLst/>
      </p:bgPr>
    </p:bg>
    <p:spTree>
      <p:nvGrpSpPr>
        <p:cNvPr id="1" name=""/>
        <p:cNvGrpSpPr/>
        <p:nvPr/>
      </p:nvGrpSpPr>
      <p:grpSpPr>
        <a:xfrm>
          <a:off x="0" y="0"/>
          <a:ext cx="0" cy="0"/>
          <a:chOff x="0" y="0"/>
          <a:chExt cx="0" cy="0"/>
        </a:xfrm>
      </p:grpSpPr>
      <p:sp>
        <p:nvSpPr>
          <p:cNvPr id="454" name="Shape 454"/>
          <p:cNvSpPr/>
          <p:nvPr/>
        </p:nvSpPr>
        <p:spPr>
          <a:xfrm>
            <a:off x="266249" y="265404"/>
            <a:ext cx="11883829" cy="1654809"/>
          </a:xfrm>
          <a:prstGeom prst="rect">
            <a:avLst/>
          </a:prstGeom>
          <a:ln w="12700">
            <a:miter lim="400000"/>
          </a:ln>
          <a:extLst>
            <a:ext uri="{C572A759-6A51-4108-AA02-DFA0A04FC94B}">
              <ma14:wrappingTextBoxFlag xmlns:ma14="http://schemas.microsoft.com/office/mac/drawingml/2011/main" xmlns="" val="1"/>
            </a:ext>
          </a:extLst>
        </p:spPr>
        <p:txBody>
          <a:bodyPr lIns="91438" tIns="91438" rIns="91438" bIns="91438">
            <a:spAutoFit/>
          </a:bodyPr>
          <a:lstStyle>
            <a:lvl1pPr defTabSz="932563">
              <a:lnSpc>
                <a:spcPct val="90000"/>
              </a:lnSpc>
              <a:defRPr sz="5100" spc="-102">
                <a:solidFill>
                  <a:schemeClr val="accent1"/>
                </a:solidFill>
                <a:latin typeface="Segoe UI Light"/>
                <a:ea typeface="Segoe UI Light"/>
                <a:cs typeface="Segoe UI Light"/>
                <a:sym typeface="Segoe UI Light"/>
              </a:defRPr>
            </a:lvl1pPr>
          </a:lstStyle>
          <a:p>
            <a:br/>
            <a:endParaRPr/>
          </a:p>
        </p:txBody>
      </p:sp>
      <p:pic>
        <p:nvPicPr>
          <p:cNvPr id="3074" name="Picture 2">
            <a:extLst>
              <a:ext uri="{FF2B5EF4-FFF2-40B4-BE49-F238E27FC236}">
                <a16:creationId xmlns:a16="http://schemas.microsoft.com/office/drawing/2014/main" id="{39E21B91-A323-CF78-E7EE-01ABEA058573}"/>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459318" y="629254"/>
            <a:ext cx="5070726" cy="5070726"/>
          </a:xfrm>
          <a:prstGeom prst="rect">
            <a:avLst/>
          </a:prstGeom>
          <a:noFill/>
          <a:extLst>
            <a:ext uri="{909E8E84-426E-40DD-AFC4-6F175D3DCCD1}">
              <a14:hiddenFill xmlns:a14="http://schemas.microsoft.com/office/drawing/2010/main">
                <a:solidFill>
                  <a:srgbClr val="FFFFFF"/>
                </a:solidFill>
              </a14:hiddenFill>
            </a:ext>
          </a:extLst>
        </p:spPr>
      </p:pic>
      <p:pic>
        <p:nvPicPr>
          <p:cNvPr id="3076" name="Picture 4">
            <a:extLst>
              <a:ext uri="{FF2B5EF4-FFF2-40B4-BE49-F238E27FC236}">
                <a16:creationId xmlns:a16="http://schemas.microsoft.com/office/drawing/2014/main" id="{7C9A5D39-E6D7-0979-86A5-71A684408469}"/>
              </a:ext>
            </a:extLst>
          </p:cNvPr>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6216650" y="361811"/>
            <a:ext cx="2652622" cy="5741043"/>
          </a:xfrm>
          <a:prstGeom prst="rect">
            <a:avLst/>
          </a:prstGeom>
          <a:noFill/>
          <a:extLst>
            <a:ext uri="{909E8E84-426E-40DD-AFC4-6F175D3DCCD1}">
              <a14:hiddenFill xmlns:a14="http://schemas.microsoft.com/office/drawing/2010/main">
                <a:solidFill>
                  <a:srgbClr val="FFFFFF"/>
                </a:solidFill>
              </a14:hiddenFill>
            </a:ext>
          </a:extLst>
        </p:spPr>
      </p:pic>
      <p:pic>
        <p:nvPicPr>
          <p:cNvPr id="3078" name="Picture 6">
            <a:extLst>
              <a:ext uri="{FF2B5EF4-FFF2-40B4-BE49-F238E27FC236}">
                <a16:creationId xmlns:a16="http://schemas.microsoft.com/office/drawing/2014/main" id="{63D5CC1C-B6E6-4E34-E687-1C21EDFC72B4}"/>
              </a:ext>
            </a:extLst>
          </p:cNvPr>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9497456" y="926778"/>
            <a:ext cx="2652622" cy="574104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55820455"/>
      </p:ext>
    </p:extLst>
  </p:cSld>
  <p:clrMapOvr>
    <a:masterClrMapping/>
  </p:clrMapOvr>
  <p:transition spd="slow"/>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076"/>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07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4" name="Shape 454"/>
          <p:cNvSpPr/>
          <p:nvPr/>
        </p:nvSpPr>
        <p:spPr>
          <a:xfrm>
            <a:off x="266249" y="265404"/>
            <a:ext cx="11883829" cy="1654809"/>
          </a:xfrm>
          <a:prstGeom prst="rect">
            <a:avLst/>
          </a:prstGeom>
          <a:ln w="12700">
            <a:miter lim="400000"/>
          </a:ln>
          <a:extLst>
            <a:ext uri="{C572A759-6A51-4108-AA02-DFA0A04FC94B}">
              <ma14:wrappingTextBoxFlag xmlns:ma14="http://schemas.microsoft.com/office/mac/drawingml/2011/main" xmlns="" val="1"/>
            </a:ext>
          </a:extLst>
        </p:spPr>
        <p:txBody>
          <a:bodyPr lIns="91438" tIns="91438" rIns="91438" bIns="91438">
            <a:spAutoFit/>
          </a:bodyPr>
          <a:lstStyle>
            <a:lvl1pPr defTabSz="932563">
              <a:lnSpc>
                <a:spcPct val="90000"/>
              </a:lnSpc>
              <a:defRPr sz="5100" spc="-102">
                <a:solidFill>
                  <a:schemeClr val="accent1"/>
                </a:solidFill>
                <a:latin typeface="Segoe UI Light"/>
                <a:ea typeface="Segoe UI Light"/>
                <a:cs typeface="Segoe UI Light"/>
                <a:sym typeface="Segoe UI Light"/>
              </a:defRPr>
            </a:lvl1pPr>
          </a:lstStyle>
          <a:p>
            <a:br/>
            <a:endParaRPr/>
          </a:p>
        </p:txBody>
      </p:sp>
      <p:pic>
        <p:nvPicPr>
          <p:cNvPr id="2" name="Picture 1">
            <a:extLst>
              <a:ext uri="{FF2B5EF4-FFF2-40B4-BE49-F238E27FC236}">
                <a16:creationId xmlns:a16="http://schemas.microsoft.com/office/drawing/2014/main" id="{2D8E9C43-9EDF-0B47-2F44-04BB02262A4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994681" y="172034"/>
            <a:ext cx="6042181" cy="6124388"/>
          </a:xfrm>
          <a:prstGeom prst="rect">
            <a:avLst/>
          </a:prstGeom>
        </p:spPr>
      </p:pic>
      <p:pic>
        <p:nvPicPr>
          <p:cNvPr id="5122" name="Picture 2">
            <a:extLst>
              <a:ext uri="{FF2B5EF4-FFF2-40B4-BE49-F238E27FC236}">
                <a16:creationId xmlns:a16="http://schemas.microsoft.com/office/drawing/2014/main" id="{6D8F2E95-3B92-A4CD-B851-6B9BE8FC200A}"/>
              </a:ext>
            </a:extLst>
          </p:cNvPr>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121108" y="1162248"/>
            <a:ext cx="5302331" cy="4653023"/>
          </a:xfrm>
          <a:prstGeom prst="rect">
            <a:avLst/>
          </a:prstGeom>
          <a:noFill/>
          <a:extLst>
            <a:ext uri="{909E8E84-426E-40DD-AFC4-6F175D3DCCD1}">
              <a14:hiddenFill xmlns:a14="http://schemas.microsoft.com/office/drawing/2010/main">
                <a:solidFill>
                  <a:srgbClr val="FFFFFF"/>
                </a:solidFill>
              </a14:hiddenFill>
            </a:ext>
          </a:extLst>
        </p:spPr>
      </p:pic>
      <p:pic>
        <p:nvPicPr>
          <p:cNvPr id="5124" name="Picture 4">
            <a:extLst>
              <a:ext uri="{FF2B5EF4-FFF2-40B4-BE49-F238E27FC236}">
                <a16:creationId xmlns:a16="http://schemas.microsoft.com/office/drawing/2014/main" id="{BAE9BE6B-41B1-4D1D-2EAC-4D1FBA2A31C4}"/>
              </a:ext>
            </a:extLst>
          </p:cNvPr>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5519160" y="1242166"/>
            <a:ext cx="6788153" cy="455858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893867702"/>
      </p:ext>
    </p:extLst>
  </p:cSld>
  <p:clrMapOvr>
    <a:masterClrMapping/>
  </p:clrMapOvr>
  <p:transition spd="slow"/>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12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Default">
  <a:themeElements>
    <a:clrScheme name="Default">
      <a:dk1>
        <a:srgbClr val="505050"/>
      </a:dk1>
      <a:lt1>
        <a:srgbClr val="FFFFFF"/>
      </a:lt1>
      <a:dk2>
        <a:srgbClr val="A7A7A7"/>
      </a:dk2>
      <a:lt2>
        <a:srgbClr val="535353"/>
      </a:lt2>
      <a:accent1>
        <a:srgbClr val="0078D7"/>
      </a:accent1>
      <a:accent2>
        <a:srgbClr val="002050"/>
      </a:accent2>
      <a:accent3>
        <a:srgbClr val="643BCD"/>
      </a:accent3>
      <a:accent4>
        <a:srgbClr val="ABABAB"/>
      </a:accent4>
      <a:accent5>
        <a:srgbClr val="505050"/>
      </a:accent5>
      <a:accent6>
        <a:srgbClr val="FFB900"/>
      </a:accent6>
      <a:hlink>
        <a:srgbClr val="0000FF"/>
      </a:hlink>
      <a:folHlink>
        <a:srgbClr val="FF00FF"/>
      </a:folHlink>
    </a:clrScheme>
    <a:fontScheme name="Default">
      <a:majorFont>
        <a:latin typeface="Helvetica"/>
        <a:ea typeface="Helvetica"/>
        <a:cs typeface="Helvetica"/>
      </a:majorFont>
      <a:minorFont>
        <a:latin typeface="Helvetica Neue"/>
        <a:ea typeface="Helvetica Neue"/>
        <a:cs typeface="Helvetica Neue"/>
      </a:minorFont>
    </a:fontScheme>
    <a:fmtScheme name="Default">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round/>
        </a:ln>
        <a:effectLst/>
        <a:sp3d/>
      </a:spPr>
      <a:bodyPr rot="0" spcFirstLastPara="1" vertOverflow="overflow" horzOverflow="overflow" vert="horz" wrap="square" lIns="146304" tIns="146304" rIns="146304" bIns="146304" numCol="1" spcCol="38100" rtlCol="0" anchor="t">
        <a:spAutoFit/>
      </a:bodyPr>
      <a:lstStyle>
        <a:defPPr marL="0" marR="0" indent="0" algn="l" defTabSz="932742"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chemeClr val="accent5"/>
            </a:solidFill>
            <a:effectLst/>
            <a:uFillTx/>
            <a:latin typeface="+mn-lt"/>
            <a:ea typeface="+mn-ea"/>
            <a:cs typeface="+mn-cs"/>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chemeClr val="accent1"/>
          </a:solidFill>
          <a:prstDash val="solid"/>
          <a:round/>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146304" tIns="146304" rIns="146304" bIns="146304" numCol="1" spcCol="38100" rtlCol="0" anchor="t">
        <a:spAutoFit/>
      </a:bodyPr>
      <a:lstStyle>
        <a:defPPr marL="0" marR="0" indent="0" algn="l" defTabSz="932742"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chemeClr val="accent5"/>
            </a:solidFill>
            <a:effectLst/>
            <a:uFillTx/>
            <a:latin typeface="+mn-lt"/>
            <a:ea typeface="+mn-ea"/>
            <a:cs typeface="+mn-cs"/>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Default">
  <a:themeElements>
    <a:clrScheme name="Default">
      <a:dk1>
        <a:srgbClr val="000000"/>
      </a:dk1>
      <a:lt1>
        <a:srgbClr val="FFFFFF"/>
      </a:lt1>
      <a:dk2>
        <a:srgbClr val="A7A7A7"/>
      </a:dk2>
      <a:lt2>
        <a:srgbClr val="535353"/>
      </a:lt2>
      <a:accent1>
        <a:srgbClr val="0078D7"/>
      </a:accent1>
      <a:accent2>
        <a:srgbClr val="002050"/>
      </a:accent2>
      <a:accent3>
        <a:srgbClr val="643BCD"/>
      </a:accent3>
      <a:accent4>
        <a:srgbClr val="ABABAB"/>
      </a:accent4>
      <a:accent5>
        <a:srgbClr val="505050"/>
      </a:accent5>
      <a:accent6>
        <a:srgbClr val="FFB900"/>
      </a:accent6>
      <a:hlink>
        <a:srgbClr val="0000FF"/>
      </a:hlink>
      <a:folHlink>
        <a:srgbClr val="FF00FF"/>
      </a:folHlink>
    </a:clrScheme>
    <a:fontScheme name="Default">
      <a:majorFont>
        <a:latin typeface="Helvetica"/>
        <a:ea typeface="Helvetica"/>
        <a:cs typeface="Helvetica"/>
      </a:majorFont>
      <a:minorFont>
        <a:latin typeface="Helvetica Neue"/>
        <a:ea typeface="Helvetica Neue"/>
        <a:cs typeface="Helvetica Neue"/>
      </a:minorFont>
    </a:fontScheme>
    <a:fmtScheme name="Default">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round/>
        </a:ln>
        <a:effectLst/>
        <a:sp3d/>
      </a:spPr>
      <a:bodyPr rot="0" spcFirstLastPara="1" vertOverflow="overflow" horzOverflow="overflow" vert="horz" wrap="square" lIns="146304" tIns="146304" rIns="146304" bIns="146304" numCol="1" spcCol="38100" rtlCol="0" anchor="t">
        <a:spAutoFit/>
      </a:bodyPr>
      <a:lstStyle>
        <a:defPPr marL="0" marR="0" indent="0" algn="l" defTabSz="932742"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chemeClr val="accent5"/>
            </a:solidFill>
            <a:effectLst/>
            <a:uFillTx/>
            <a:latin typeface="+mn-lt"/>
            <a:ea typeface="+mn-ea"/>
            <a:cs typeface="+mn-cs"/>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chemeClr val="accent1"/>
          </a:solidFill>
          <a:prstDash val="solid"/>
          <a:round/>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146304" tIns="146304" rIns="146304" bIns="146304" numCol="1" spcCol="38100" rtlCol="0" anchor="t">
        <a:spAutoFit/>
      </a:bodyPr>
      <a:lstStyle>
        <a:defPPr marL="0" marR="0" indent="0" algn="l" defTabSz="932742"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chemeClr val="accent5"/>
            </a:solidFill>
            <a:effectLst/>
            <a:uFillTx/>
            <a:latin typeface="+mn-lt"/>
            <a:ea typeface="+mn-ea"/>
            <a:cs typeface="+mn-cs"/>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emplate/>
  <TotalTime>3</TotalTime>
  <Words>2703</Words>
  <Application>Microsoft Office PowerPoint</Application>
  <PresentationFormat>Custom</PresentationFormat>
  <Paragraphs>299</Paragraphs>
  <Slides>52</Slides>
  <Notes>52</Notes>
  <HiddenSlides>0</HiddenSlides>
  <MMClips>0</MMClips>
  <ScaleCrop>false</ScaleCrop>
  <HeadingPairs>
    <vt:vector size="6" baseType="variant">
      <vt:variant>
        <vt:lpstr>Fonts Used</vt:lpstr>
      </vt:variant>
      <vt:variant>
        <vt:i4>11</vt:i4>
      </vt:variant>
      <vt:variant>
        <vt:lpstr>Theme</vt:lpstr>
      </vt:variant>
      <vt:variant>
        <vt:i4>1</vt:i4>
      </vt:variant>
      <vt:variant>
        <vt:lpstr>Slide Titles</vt:lpstr>
      </vt:variant>
      <vt:variant>
        <vt:i4>52</vt:i4>
      </vt:variant>
    </vt:vector>
  </HeadingPairs>
  <TitlesOfParts>
    <vt:vector size="64" baseType="lpstr">
      <vt:lpstr>Arial</vt:lpstr>
      <vt:lpstr>Calibri</vt:lpstr>
      <vt:lpstr>Consolas</vt:lpstr>
      <vt:lpstr>Helvetica Neue</vt:lpstr>
      <vt:lpstr>Open Sans</vt:lpstr>
      <vt:lpstr>Segoe UI</vt:lpstr>
      <vt:lpstr>Segoe UI Light</vt:lpstr>
      <vt:lpstr>Segoe UI Semibold</vt:lpstr>
      <vt:lpstr>Segoe UI Semilight</vt:lpstr>
      <vt:lpstr>Ubuntu NF</vt:lpstr>
      <vt:lpstr>ui-sans-serif</vt:lpstr>
      <vt:lpstr>Default</vt:lpstr>
      <vt:lpstr>PowerPoint Presentation</vt:lpstr>
      <vt:lpstr>Microsoft MVP</vt:lpstr>
      <vt:lpstr>Software Engineer</vt:lpstr>
      <vt:lpstr>PowerPoint Presentation</vt:lpstr>
      <vt:lpstr>Exclusively on LinkedIn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Modern DBA</dc:title>
  <dc:creator>ctrlb</dc:creator>
  <cp:lastModifiedBy>Chrissy LeMaire</cp:lastModifiedBy>
  <cp:revision>5</cp:revision>
  <dcterms:modified xsi:type="dcterms:W3CDTF">2024-07-01T08:31:09Z</dcterms:modified>
</cp:coreProperties>
</file>